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7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2.xml" ContentType="application/vnd.openxmlformats-officedocument.themeOverr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4.xml" ContentType="application/vnd.openxmlformats-officedocument.themeOverr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5.xml" ContentType="application/vnd.openxmlformats-officedocument.themeOverride+xml"/>
  <Override PartName="/ppt/notesSlides/notesSlide20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6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2"/>
  </p:sldMasterIdLst>
  <p:notesMasterIdLst>
    <p:notesMasterId r:id="rId26"/>
  </p:notesMasterIdLst>
  <p:handoutMasterIdLst>
    <p:handoutMasterId r:id="rId27"/>
  </p:handoutMasterIdLst>
  <p:sldIdLst>
    <p:sldId id="286" r:id="rId3"/>
    <p:sldId id="287" r:id="rId4"/>
    <p:sldId id="288" r:id="rId5"/>
    <p:sldId id="293" r:id="rId6"/>
    <p:sldId id="294" r:id="rId7"/>
    <p:sldId id="297" r:id="rId8"/>
    <p:sldId id="298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10" r:id="rId19"/>
    <p:sldId id="311" r:id="rId20"/>
    <p:sldId id="312" r:id="rId21"/>
    <p:sldId id="313" r:id="rId22"/>
    <p:sldId id="314" r:id="rId23"/>
    <p:sldId id="316" r:id="rId24"/>
    <p:sldId id="315" r:id="rId25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7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DCDDDF"/>
    <a:srgbClr val="00FF00"/>
    <a:srgbClr val="FF0080"/>
    <a:srgbClr val="FF8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2"/>
    <p:restoredTop sz="79728"/>
  </p:normalViewPr>
  <p:slideViewPr>
    <p:cSldViewPr snapToGrid="0">
      <p:cViewPr>
        <p:scale>
          <a:sx n="52" d="100"/>
          <a:sy n="52" d="100"/>
        </p:scale>
        <p:origin x="1864" y="992"/>
      </p:cViewPr>
      <p:guideLst>
        <p:guide orient="horz" pos="2880"/>
        <p:guide pos="275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60" d="100"/>
          <a:sy n="160" d="100"/>
        </p:scale>
        <p:origin x="27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package" Target="../embeddings/Microsoft_Excel_Worksheet15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 w="38100" cap="sq">
              <a:solidFill>
                <a:schemeClr val="bg1"/>
              </a:solidFill>
              <a:miter lim="800000"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8CF3-8240-96ED-FAE163B83FCB}"/>
              </c:ext>
            </c:extLst>
          </c:dPt>
          <c:dPt>
            <c:idx val="1"/>
            <c:invertIfNegative val="0"/>
            <c:bubble3D val="0"/>
            <c:spPr>
              <a:solidFill>
                <a:srgbClr val="000000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2-8CF3-8240-96ED-FAE163B83FC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8CF3-8240-96ED-FAE163B83FCB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4-8CF3-8240-96ED-FAE163B83FCB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8CF3-8240-96ED-FAE163B83FCB}"/>
              </c:ext>
            </c:extLst>
          </c:dPt>
          <c:dPt>
            <c:idx val="5"/>
            <c:invertIfNegative val="0"/>
            <c:bubble3D val="0"/>
            <c:spPr>
              <a:solidFill>
                <a:schemeClr val="tx1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6-8CF3-8240-96ED-FAE163B83FCB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3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8CF3-8240-96ED-FAE163B83FCB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5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8-8CF3-8240-96ED-FAE163B83FCB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4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9-8CF3-8240-96ED-FAE163B83FCB}"/>
              </c:ext>
            </c:extLst>
          </c:dPt>
          <c:cat>
            <c:strRef>
              <c:f>Sheet1!$A$2:$A$11</c:f>
              <c:strCache>
                <c:ptCount val="10"/>
                <c:pt idx="0">
                  <c:v>Cat1</c:v>
                </c:pt>
                <c:pt idx="1">
                  <c:v>Cat2</c:v>
                </c:pt>
                <c:pt idx="2">
                  <c:v>Cat3</c:v>
                </c:pt>
                <c:pt idx="3">
                  <c:v>Cat4</c:v>
                </c:pt>
                <c:pt idx="4">
                  <c:v>Cat5</c:v>
                </c:pt>
                <c:pt idx="5">
                  <c:v>Cat6</c:v>
                </c:pt>
                <c:pt idx="6">
                  <c:v>Cat7</c:v>
                </c:pt>
                <c:pt idx="7">
                  <c:v>Cat8</c:v>
                </c:pt>
                <c:pt idx="8">
                  <c:v>Cat9</c:v>
                </c:pt>
                <c:pt idx="9">
                  <c:v>Cat10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</c:v>
                </c:pt>
                <c:pt idx="1">
                  <c:v>6</c:v>
                </c:pt>
                <c:pt idx="2">
                  <c:v>5</c:v>
                </c:pt>
                <c:pt idx="3">
                  <c:v>7</c:v>
                </c:pt>
                <c:pt idx="4">
                  <c:v>2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6</c:v>
                </c:pt>
                <c:pt idx="9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D9-B74A-9C56-39C813721E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1"/>
        <c:overlap val="-37"/>
        <c:axId val="747843472"/>
        <c:axId val="747900064"/>
      </c:barChart>
      <c:catAx>
        <c:axId val="747843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7900064"/>
        <c:crosses val="autoZero"/>
        <c:auto val="1"/>
        <c:lblAlgn val="ctr"/>
        <c:lblOffset val="100"/>
        <c:noMultiLvlLbl val="0"/>
      </c:catAx>
      <c:valAx>
        <c:axId val="7479000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47843472"/>
        <c:crosses val="autoZero"/>
        <c:crossBetween val="between"/>
      </c:valAx>
      <c:spPr>
        <a:noFill/>
        <a:ln w="60325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 w="38100" cap="sq">
              <a:solidFill>
                <a:schemeClr val="bg1"/>
              </a:solidFill>
              <a:miter lim="800000"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66F5-8848-8A4C-AF79253D2CC5}"/>
              </c:ext>
            </c:extLst>
          </c:dPt>
          <c:dPt>
            <c:idx val="1"/>
            <c:invertIfNegative val="0"/>
            <c:bubble3D val="0"/>
            <c:spPr>
              <a:solidFill>
                <a:srgbClr val="000000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66F5-8848-8A4C-AF79253D2CC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66F5-8848-8A4C-AF79253D2CC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66F5-8848-8A4C-AF79253D2CC5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9-66F5-8848-8A4C-AF79253D2CC5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5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B-66F5-8848-8A4C-AF79253D2CC5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3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D-66F5-8848-8A4C-AF79253D2CC5}"/>
              </c:ext>
            </c:extLst>
          </c:dPt>
          <c:dPt>
            <c:idx val="8"/>
            <c:invertIfNegative val="0"/>
            <c:bubble3D val="0"/>
            <c:spPr>
              <a:solidFill>
                <a:srgbClr val="000000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F-66F5-8848-8A4C-AF79253D2CC5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6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11-66F5-8848-8A4C-AF79253D2CC5}"/>
              </c:ext>
            </c:extLst>
          </c:dPt>
          <c:cat>
            <c:strRef>
              <c:f>Sheet1!$A$2:$A$11</c:f>
              <c:strCache>
                <c:ptCount val="10"/>
                <c:pt idx="0">
                  <c:v>Cat1</c:v>
                </c:pt>
                <c:pt idx="1">
                  <c:v>Cat2</c:v>
                </c:pt>
                <c:pt idx="2">
                  <c:v>Cat3</c:v>
                </c:pt>
                <c:pt idx="3">
                  <c:v>Cat4</c:v>
                </c:pt>
                <c:pt idx="4">
                  <c:v>Cat5</c:v>
                </c:pt>
                <c:pt idx="5">
                  <c:v>Cat6</c:v>
                </c:pt>
                <c:pt idx="6">
                  <c:v>Cat7</c:v>
                </c:pt>
                <c:pt idx="7">
                  <c:v>Cat8</c:v>
                </c:pt>
                <c:pt idx="8">
                  <c:v>Cat9</c:v>
                </c:pt>
                <c:pt idx="9">
                  <c:v>Cat10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</c:v>
                </c:pt>
                <c:pt idx="1">
                  <c:v>6</c:v>
                </c:pt>
                <c:pt idx="2">
                  <c:v>5</c:v>
                </c:pt>
                <c:pt idx="3">
                  <c:v>7</c:v>
                </c:pt>
                <c:pt idx="4">
                  <c:v>2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6</c:v>
                </c:pt>
                <c:pt idx="9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66F5-8848-8A4C-AF79253D2C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1"/>
        <c:overlap val="-37"/>
        <c:axId val="747843472"/>
        <c:axId val="747900064"/>
      </c:barChart>
      <c:catAx>
        <c:axId val="747843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7900064"/>
        <c:crosses val="autoZero"/>
        <c:auto val="1"/>
        <c:lblAlgn val="ctr"/>
        <c:lblOffset val="100"/>
        <c:noMultiLvlLbl val="0"/>
      </c:catAx>
      <c:valAx>
        <c:axId val="7479000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47843472"/>
        <c:crosses val="autoZero"/>
        <c:crossBetween val="between"/>
      </c:valAx>
      <c:spPr>
        <a:noFill/>
        <a:ln w="60325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27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12700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36B2-7E41-B494-C5853764B72E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12700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36B2-7E41-B494-C5853764B72E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12700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36B2-7E41-B494-C5853764B72E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12700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36B2-7E41-B494-C5853764B72E}"/>
              </c:ext>
            </c:extLst>
          </c:dPt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CD9-B74A-9C56-39C813721E6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6350" cap="rnd">
              <a:solidFill>
                <a:srgbClr val="83DB8F"/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6350" cap="rnd">
                <a:solidFill>
                  <a:srgbClr val="83DB8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36B2-7E41-B494-C5853764B72E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6350" cap="rnd">
                <a:solidFill>
                  <a:srgbClr val="83DB8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36B2-7E41-B494-C5853764B72E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6350" cap="rnd">
                <a:solidFill>
                  <a:srgbClr val="83DB8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D-36B2-7E41-B494-C5853764B72E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6350" cap="rnd">
                <a:solidFill>
                  <a:srgbClr val="83DB8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F-36B2-7E41-B494-C5853764B72E}"/>
              </c:ext>
            </c:extLst>
          </c:dPt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CD9-B74A-9C56-39C813721E6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6350" cap="rnd">
              <a:solidFill>
                <a:srgbClr val="C3AA7C"/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6350" cap="rnd">
                <a:solidFill>
                  <a:srgbClr val="C3AA7C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1-36B2-7E41-B494-C5853764B72E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6350" cap="rnd">
                <a:solidFill>
                  <a:srgbClr val="C3AA7C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36B2-7E41-B494-C5853764B72E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6350" cap="rnd">
                <a:solidFill>
                  <a:srgbClr val="C3AA7C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5-36B2-7E41-B494-C5853764B72E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6350" cap="rnd">
                <a:solidFill>
                  <a:srgbClr val="C3AA7C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7-36B2-7E41-B494-C5853764B72E}"/>
              </c:ext>
            </c:extLst>
          </c:dPt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</c:v>
                </c:pt>
                <c:pt idx="1">
                  <c:v>6</c:v>
                </c:pt>
                <c:pt idx="2">
                  <c:v>2</c:v>
                </c:pt>
                <c:pt idx="3">
                  <c:v>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CD9-B74A-9C56-39C813721E6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6350" cap="rnd">
              <a:solidFill>
                <a:srgbClr val="FFDF59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9-145C-3B42-A86C-C26DBF64B4B4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5</c:v>
                </c:pt>
              </c:strCache>
            </c:strRef>
          </c:tx>
          <c:spPr>
            <a:ln w="6350" cap="rnd">
              <a:solidFill>
                <a:srgbClr val="FF7D5F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0</c:v>
                </c:pt>
                <c:pt idx="1">
                  <c:v>7</c:v>
                </c:pt>
                <c:pt idx="2">
                  <c:v>5</c:v>
                </c:pt>
                <c:pt idx="3">
                  <c:v>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A-145C-3B42-A86C-C26DBF64B4B4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Series 6</c:v>
                </c:pt>
              </c:strCache>
            </c:strRef>
          </c:tx>
          <c:spPr>
            <a:ln w="6350" cap="rnd">
              <a:solidFill>
                <a:srgbClr val="7CA0C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10</c:v>
                </c:pt>
                <c:pt idx="1">
                  <c:v>2</c:v>
                </c:pt>
                <c:pt idx="2">
                  <c:v>9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145C-3B42-A86C-C26DBF64B4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11140464"/>
        <c:axId val="1011142096"/>
      </c:lineChart>
      <c:catAx>
        <c:axId val="1011140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1142096"/>
        <c:crosses val="autoZero"/>
        <c:auto val="0"/>
        <c:lblAlgn val="ctr"/>
        <c:lblOffset val="100"/>
        <c:noMultiLvlLbl val="0"/>
      </c:catAx>
      <c:valAx>
        <c:axId val="10111420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rgbClr val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1140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91"/>
        <c:overlap val="-37"/>
        <c:axId val="747843472"/>
        <c:axId val="747900064"/>
      </c:barChart>
      <c:catAx>
        <c:axId val="747843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7900064"/>
        <c:crosses val="autoZero"/>
        <c:auto val="1"/>
        <c:lblAlgn val="ctr"/>
        <c:lblOffset val="100"/>
        <c:noMultiLvlLbl val="0"/>
      </c:catAx>
      <c:valAx>
        <c:axId val="7479000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47843472"/>
        <c:crosses val="autoZero"/>
        <c:crossBetween val="between"/>
      </c:valAx>
      <c:spPr>
        <a:noFill/>
        <a:ln w="60325">
          <a:noFill/>
        </a:ln>
        <a:effectLst/>
      </c:spPr>
    </c:plotArea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 w="38100" cap="sq">
              <a:solidFill>
                <a:schemeClr val="bg1"/>
              </a:solidFill>
              <a:miter lim="800000"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CDDDF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0FD7-EB45-A960-7E17D7848AC0}"/>
              </c:ext>
            </c:extLst>
          </c:dPt>
          <c:dPt>
            <c:idx val="1"/>
            <c:invertIfNegative val="0"/>
            <c:bubble3D val="0"/>
            <c:spPr>
              <a:solidFill>
                <a:srgbClr val="FFDF59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0FD7-EB45-A960-7E17D7848AC0}"/>
              </c:ext>
            </c:extLst>
          </c:dPt>
          <c:dPt>
            <c:idx val="2"/>
            <c:invertIfNegative val="0"/>
            <c:bubble3D val="0"/>
            <c:spPr>
              <a:solidFill>
                <a:srgbClr val="7CA0C1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0FD7-EB45-A960-7E17D7848AC0}"/>
              </c:ext>
            </c:extLst>
          </c:dPt>
          <c:dPt>
            <c:idx val="3"/>
            <c:invertIfNegative val="0"/>
            <c:bubble3D val="0"/>
            <c:spPr>
              <a:solidFill>
                <a:srgbClr val="FF7D5F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0FD7-EB45-A960-7E17D7848AC0}"/>
              </c:ext>
            </c:extLst>
          </c:dPt>
          <c:dPt>
            <c:idx val="4"/>
            <c:invertIfNegative val="0"/>
            <c:bubble3D val="0"/>
            <c:spPr>
              <a:solidFill>
                <a:srgbClr val="83DB8F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9-0FD7-EB45-A960-7E17D7848AC0}"/>
              </c:ext>
            </c:extLst>
          </c:dPt>
          <c:dPt>
            <c:idx val="5"/>
            <c:invertIfNegative val="0"/>
            <c:bubble3D val="0"/>
            <c:spPr>
              <a:solidFill>
                <a:srgbClr val="B3E2E2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B-0FD7-EB45-A960-7E17D7848AC0}"/>
              </c:ext>
            </c:extLst>
          </c:dPt>
          <c:dPt>
            <c:idx val="6"/>
            <c:invertIfNegative val="0"/>
            <c:bubble3D val="0"/>
            <c:spPr>
              <a:solidFill>
                <a:srgbClr val="C3AA7C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D-0FD7-EB45-A960-7E17D7848AC0}"/>
              </c:ext>
            </c:extLst>
          </c:dPt>
          <c:dPt>
            <c:idx val="7"/>
            <c:invertIfNegative val="0"/>
            <c:bubble3D val="0"/>
            <c:spPr>
              <a:solidFill>
                <a:srgbClr val="7CA0C1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F-0FD7-EB45-A960-7E17D7848AC0}"/>
              </c:ext>
            </c:extLst>
          </c:dPt>
          <c:dPt>
            <c:idx val="8"/>
            <c:invertIfNegative val="0"/>
            <c:bubble3D val="0"/>
            <c:spPr>
              <a:solidFill>
                <a:srgbClr val="000000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11-0FD7-EB45-A960-7E17D7848AC0}"/>
              </c:ext>
            </c:extLst>
          </c:dPt>
          <c:dPt>
            <c:idx val="9"/>
            <c:invertIfNegative val="0"/>
            <c:bubble3D val="0"/>
            <c:spPr>
              <a:solidFill>
                <a:srgbClr val="FF7D5F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13-0FD7-EB45-A960-7E17D7848AC0}"/>
              </c:ext>
            </c:extLst>
          </c:dPt>
          <c:cat>
            <c:strRef>
              <c:f>Sheet1!$A$2:$A$11</c:f>
              <c:strCache>
                <c:ptCount val="10"/>
                <c:pt idx="0">
                  <c:v>Cat1</c:v>
                </c:pt>
                <c:pt idx="1">
                  <c:v>Cat2</c:v>
                </c:pt>
                <c:pt idx="2">
                  <c:v>Cat3</c:v>
                </c:pt>
                <c:pt idx="3">
                  <c:v>Cat4</c:v>
                </c:pt>
                <c:pt idx="4">
                  <c:v>Cat5</c:v>
                </c:pt>
                <c:pt idx="5">
                  <c:v>Cat6</c:v>
                </c:pt>
                <c:pt idx="6">
                  <c:v>Cat7</c:v>
                </c:pt>
                <c:pt idx="7">
                  <c:v>Cat8</c:v>
                </c:pt>
                <c:pt idx="8">
                  <c:v>Cat9</c:v>
                </c:pt>
                <c:pt idx="9">
                  <c:v>Cat10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</c:v>
                </c:pt>
                <c:pt idx="1">
                  <c:v>6</c:v>
                </c:pt>
                <c:pt idx="2">
                  <c:v>5</c:v>
                </c:pt>
                <c:pt idx="3">
                  <c:v>7</c:v>
                </c:pt>
                <c:pt idx="4">
                  <c:v>2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6</c:v>
                </c:pt>
                <c:pt idx="9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0FD7-EB45-A960-7E17D7848A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1"/>
        <c:overlap val="-37"/>
        <c:axId val="747843472"/>
        <c:axId val="747900064"/>
      </c:barChart>
      <c:catAx>
        <c:axId val="747843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7900064"/>
        <c:crosses val="autoZero"/>
        <c:auto val="1"/>
        <c:lblAlgn val="ctr"/>
        <c:lblOffset val="100"/>
        <c:noMultiLvlLbl val="0"/>
      </c:catAx>
      <c:valAx>
        <c:axId val="7479000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47843472"/>
        <c:crosses val="autoZero"/>
        <c:crossBetween val="between"/>
      </c:valAx>
      <c:spPr>
        <a:noFill/>
        <a:ln w="60325">
          <a:noFill/>
        </a:ln>
        <a:effectLst/>
      </c:spPr>
    </c:plotArea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areaChart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pattFill prst="wdUpDiag">
              <a:fgClr>
                <a:schemeClr val="accent2"/>
              </a:fgClr>
              <a:bgClr>
                <a:schemeClr val="bg1"/>
              </a:bgClr>
            </a:patt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25</c:v>
                </c:pt>
                <c:pt idx="2">
                  <c:v>30</c:v>
                </c:pt>
                <c:pt idx="3">
                  <c:v>15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8A-6142-8FD0-0C5141D64C3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7D5F"/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</c:v>
                </c:pt>
                <c:pt idx="1">
                  <c:v>12</c:v>
                </c:pt>
                <c:pt idx="2">
                  <c:v>30</c:v>
                </c:pt>
                <c:pt idx="3">
                  <c:v>21</c:v>
                </c:pt>
                <c:pt idx="4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E8A-6142-8FD0-0C5141D64C3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FDF59"/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1</c:v>
                </c:pt>
                <c:pt idx="1">
                  <c:v>0</c:v>
                </c:pt>
                <c:pt idx="2">
                  <c:v>3</c:v>
                </c:pt>
                <c:pt idx="3">
                  <c:v>20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E8A-6142-8FD0-0C5141D64C3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7CA0C1"/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2</c:v>
                </c:pt>
                <c:pt idx="1">
                  <c:v>12</c:v>
                </c:pt>
                <c:pt idx="2">
                  <c:v>12</c:v>
                </c:pt>
                <c:pt idx="3">
                  <c:v>20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E8A-6142-8FD0-0C5141D64C32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5</c:v>
                </c:pt>
              </c:strCache>
            </c:strRef>
          </c:tx>
          <c:spPr>
            <a:solidFill>
              <a:srgbClr val="83DB8F"/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Sheet1!$F$2:$F$6</c:f>
              <c:numCache>
                <c:formatCode>General</c:formatCode>
                <c:ptCount val="5"/>
                <c:pt idx="0">
                  <c:v>2</c:v>
                </c:pt>
                <c:pt idx="1">
                  <c:v>12</c:v>
                </c:pt>
                <c:pt idx="2">
                  <c:v>12</c:v>
                </c:pt>
                <c:pt idx="3">
                  <c:v>20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E8A-6142-8FD0-0C5141D64C32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Series 6</c:v>
                </c:pt>
              </c:strCache>
            </c:strRef>
          </c:tx>
          <c:spPr>
            <a:pattFill prst="wdUpDiag">
              <a:fgClr>
                <a:schemeClr val="accent2"/>
              </a:fgClr>
              <a:bgClr>
                <a:schemeClr val="bg1"/>
              </a:bgClr>
            </a:patt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Sheet1!$G$2:$G$6</c:f>
              <c:numCache>
                <c:formatCode>General</c:formatCode>
                <c:ptCount val="5"/>
                <c:pt idx="0">
                  <c:v>1</c:v>
                </c:pt>
                <c:pt idx="1">
                  <c:v>12</c:v>
                </c:pt>
                <c:pt idx="2">
                  <c:v>4</c:v>
                </c:pt>
                <c:pt idx="3">
                  <c:v>50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E8A-6142-8FD0-0C5141D64C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53720304"/>
        <c:axId val="773656800"/>
      </c:areaChart>
      <c:catAx>
        <c:axId val="7537203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73656800"/>
        <c:crosses val="autoZero"/>
        <c:auto val="1"/>
        <c:lblAlgn val="ctr"/>
        <c:lblOffset val="100"/>
        <c:noMultiLvlLbl val="1"/>
      </c:catAx>
      <c:valAx>
        <c:axId val="773656800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7537203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27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12700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5D43-8F47-94A3-EE76074CF369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12700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43-8F47-94A3-EE76074CF369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12700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43-8F47-94A3-EE76074CF369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12700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5D43-8F47-94A3-EE76074CF369}"/>
              </c:ext>
            </c:extLst>
          </c:dPt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5D43-8F47-94A3-EE76074CF36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6350" cap="rnd">
              <a:solidFill>
                <a:srgbClr val="83DB8F"/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6350" cap="rnd">
                <a:solidFill>
                  <a:srgbClr val="83DB8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5D43-8F47-94A3-EE76074CF369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6350" cap="rnd">
                <a:solidFill>
                  <a:srgbClr val="83DB8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C-5D43-8F47-94A3-EE76074CF369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6350" cap="rnd">
                <a:solidFill>
                  <a:srgbClr val="83DB8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E-5D43-8F47-94A3-EE76074CF369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6350" cap="rnd">
                <a:solidFill>
                  <a:srgbClr val="83DB8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0-5D43-8F47-94A3-EE76074CF369}"/>
              </c:ext>
            </c:extLst>
          </c:dPt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1-5D43-8F47-94A3-EE76074CF36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6350" cap="rnd">
              <a:solidFill>
                <a:srgbClr val="C3AA7C"/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6350" cap="rnd">
                <a:solidFill>
                  <a:srgbClr val="C3AA7C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5D43-8F47-94A3-EE76074CF369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6350" cap="rnd">
                <a:solidFill>
                  <a:srgbClr val="C3AA7C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5-5D43-8F47-94A3-EE76074CF369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6350" cap="rnd">
                <a:solidFill>
                  <a:srgbClr val="C3AA7C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7-5D43-8F47-94A3-EE76074CF369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6350" cap="rnd">
                <a:solidFill>
                  <a:srgbClr val="C3AA7C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9-5D43-8F47-94A3-EE76074CF369}"/>
              </c:ext>
            </c:extLst>
          </c:dPt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</c:v>
                </c:pt>
                <c:pt idx="1">
                  <c:v>6</c:v>
                </c:pt>
                <c:pt idx="2">
                  <c:v>2</c:v>
                </c:pt>
                <c:pt idx="3">
                  <c:v>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A-5D43-8F47-94A3-EE76074CF36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6350" cap="rnd">
              <a:solidFill>
                <a:srgbClr val="FFDF59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5D43-8F47-94A3-EE76074CF369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5</c:v>
                </c:pt>
              </c:strCache>
            </c:strRef>
          </c:tx>
          <c:spPr>
            <a:ln w="6350" cap="rnd">
              <a:solidFill>
                <a:srgbClr val="FF7D5F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0</c:v>
                </c:pt>
                <c:pt idx="1">
                  <c:v>7</c:v>
                </c:pt>
                <c:pt idx="2">
                  <c:v>5</c:v>
                </c:pt>
                <c:pt idx="3">
                  <c:v>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C-5D43-8F47-94A3-EE76074CF369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Series 6</c:v>
                </c:pt>
              </c:strCache>
            </c:strRef>
          </c:tx>
          <c:spPr>
            <a:ln w="6350" cap="rnd">
              <a:solidFill>
                <a:srgbClr val="7CA0C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10</c:v>
                </c:pt>
                <c:pt idx="1">
                  <c:v>2</c:v>
                </c:pt>
                <c:pt idx="2">
                  <c:v>9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D-5D43-8F47-94A3-EE76074CF3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11140464"/>
        <c:axId val="1011142096"/>
      </c:lineChart>
      <c:catAx>
        <c:axId val="1011140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1142096"/>
        <c:crosses val="autoZero"/>
        <c:auto val="0"/>
        <c:lblAlgn val="ctr"/>
        <c:lblOffset val="100"/>
        <c:noMultiLvlLbl val="0"/>
      </c:catAx>
      <c:valAx>
        <c:axId val="10111420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rgbClr val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1140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 w="38100" cap="sq">
              <a:solidFill>
                <a:schemeClr val="bg1"/>
              </a:solidFill>
              <a:miter lim="800000"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CDDDF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66F5-8848-8A4C-AF79253D2CC5}"/>
              </c:ext>
            </c:extLst>
          </c:dPt>
          <c:dPt>
            <c:idx val="1"/>
            <c:invertIfNegative val="0"/>
            <c:bubble3D val="0"/>
            <c:spPr>
              <a:solidFill>
                <a:srgbClr val="FFDF59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66F5-8848-8A4C-AF79253D2CC5}"/>
              </c:ext>
            </c:extLst>
          </c:dPt>
          <c:dPt>
            <c:idx val="2"/>
            <c:invertIfNegative val="0"/>
            <c:bubble3D val="0"/>
            <c:spPr>
              <a:solidFill>
                <a:srgbClr val="7CA0C1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66F5-8848-8A4C-AF79253D2CC5}"/>
              </c:ext>
            </c:extLst>
          </c:dPt>
          <c:dPt>
            <c:idx val="3"/>
            <c:invertIfNegative val="0"/>
            <c:bubble3D val="0"/>
            <c:spPr>
              <a:solidFill>
                <a:srgbClr val="FF7D5F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66F5-8848-8A4C-AF79253D2CC5}"/>
              </c:ext>
            </c:extLst>
          </c:dPt>
          <c:dPt>
            <c:idx val="4"/>
            <c:invertIfNegative val="0"/>
            <c:bubble3D val="0"/>
            <c:spPr>
              <a:solidFill>
                <a:srgbClr val="83DB8F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9-66F5-8848-8A4C-AF79253D2CC5}"/>
              </c:ext>
            </c:extLst>
          </c:dPt>
          <c:dPt>
            <c:idx val="5"/>
            <c:invertIfNegative val="0"/>
            <c:bubble3D val="0"/>
            <c:spPr>
              <a:solidFill>
                <a:srgbClr val="B3E2E2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B-66F5-8848-8A4C-AF79253D2CC5}"/>
              </c:ext>
            </c:extLst>
          </c:dPt>
          <c:dPt>
            <c:idx val="6"/>
            <c:invertIfNegative val="0"/>
            <c:bubble3D val="0"/>
            <c:spPr>
              <a:solidFill>
                <a:srgbClr val="C3AA7C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12-D49F-1E48-83CF-3B98F300B44D}"/>
              </c:ext>
            </c:extLst>
          </c:dPt>
          <c:dPt>
            <c:idx val="7"/>
            <c:invertIfNegative val="0"/>
            <c:bubble3D val="0"/>
            <c:spPr>
              <a:solidFill>
                <a:srgbClr val="7CA0C1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D-66F5-8848-8A4C-AF79253D2CC5}"/>
              </c:ext>
            </c:extLst>
          </c:dPt>
          <c:dPt>
            <c:idx val="8"/>
            <c:invertIfNegative val="0"/>
            <c:bubble3D val="0"/>
            <c:spPr>
              <a:solidFill>
                <a:srgbClr val="000000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F-66F5-8848-8A4C-AF79253D2CC5}"/>
              </c:ext>
            </c:extLst>
          </c:dPt>
          <c:dPt>
            <c:idx val="9"/>
            <c:invertIfNegative val="0"/>
            <c:bubble3D val="0"/>
            <c:spPr>
              <a:solidFill>
                <a:srgbClr val="FF7D5F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11-66F5-8848-8A4C-AF79253D2CC5}"/>
              </c:ext>
            </c:extLst>
          </c:dPt>
          <c:cat>
            <c:strRef>
              <c:f>Sheet1!$A$2:$A$11</c:f>
              <c:strCache>
                <c:ptCount val="10"/>
                <c:pt idx="0">
                  <c:v>Cat1</c:v>
                </c:pt>
                <c:pt idx="1">
                  <c:v>Cat2</c:v>
                </c:pt>
                <c:pt idx="2">
                  <c:v>Cat3</c:v>
                </c:pt>
                <c:pt idx="3">
                  <c:v>Cat4</c:v>
                </c:pt>
                <c:pt idx="4">
                  <c:v>Cat5</c:v>
                </c:pt>
                <c:pt idx="5">
                  <c:v>Cat6</c:v>
                </c:pt>
                <c:pt idx="6">
                  <c:v>Cat7</c:v>
                </c:pt>
                <c:pt idx="7">
                  <c:v>Cat8</c:v>
                </c:pt>
                <c:pt idx="8">
                  <c:v>Cat9</c:v>
                </c:pt>
                <c:pt idx="9">
                  <c:v>Cat10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</c:v>
                </c:pt>
                <c:pt idx="1">
                  <c:v>6</c:v>
                </c:pt>
                <c:pt idx="2">
                  <c:v>5</c:v>
                </c:pt>
                <c:pt idx="3">
                  <c:v>7</c:v>
                </c:pt>
                <c:pt idx="4">
                  <c:v>2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6</c:v>
                </c:pt>
                <c:pt idx="9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66F5-8848-8A4C-AF79253D2C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1"/>
        <c:overlap val="-37"/>
        <c:axId val="747843472"/>
        <c:axId val="747900064"/>
      </c:barChart>
      <c:catAx>
        <c:axId val="747843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7900064"/>
        <c:crosses val="autoZero"/>
        <c:auto val="1"/>
        <c:lblAlgn val="ctr"/>
        <c:lblOffset val="100"/>
        <c:noMultiLvlLbl val="0"/>
      </c:catAx>
      <c:valAx>
        <c:axId val="7479000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47843472"/>
        <c:crosses val="autoZero"/>
        <c:crossBetween val="between"/>
      </c:valAx>
      <c:spPr>
        <a:noFill/>
        <a:ln w="60325">
          <a:noFill/>
        </a:ln>
        <a:effectLst/>
      </c:spPr>
    </c:plotArea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 w="3810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676-5F4E-A472-3CEF306BDCF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676-5F4E-A472-3CEF306BDCF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676-5F4E-A472-3CEF306BDCF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4676-5F4E-A472-3CEF306BDCF7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E9BCF8B6-7830-9F4C-9F68-2013B3C98283}" type="VALUE">
                      <a:rPr lang="en-US">
                        <a:solidFill>
                          <a:schemeClr val="tx2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4676-5F4E-A472-3CEF306BDCF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45CE3F8-CF8E-F24E-9DD7-92E3D0A68D74}" type="VALUE">
                      <a:rPr lang="en-US">
                        <a:solidFill>
                          <a:srgbClr val="000000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4676-5F4E-A472-3CEF306BDCF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F83AD254-F546-8A4F-8A9C-1280393FF345}" type="VALUE">
                      <a:rPr lang="en-US">
                        <a:solidFill>
                          <a:schemeClr val="accent1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676-5F4E-A472-3CEF306BDC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24</c:v>
                </c:pt>
                <c:pt idx="1">
                  <c:v>7</c:v>
                </c:pt>
                <c:pt idx="2">
                  <c:v>40</c:v>
                </c:pt>
                <c:pt idx="3">
                  <c:v>15</c:v>
                </c:pt>
                <c:pt idx="4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A01-2545-91C9-EE7904723B6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4676-5F4E-A472-3CEF306BDCF7}"/>
              </c:ext>
            </c:extLst>
          </c:dPt>
          <c:dPt>
            <c:idx val="1"/>
            <c:invertIfNegative val="0"/>
            <c:bubble3D val="0"/>
            <c:spPr>
              <a:solidFill>
                <a:srgbClr val="0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4676-5F4E-A472-3CEF306BDCF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4676-5F4E-A472-3CEF306BDCF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676-5F4E-A472-3CEF306BDCF7}"/>
              </c:ext>
            </c:extLst>
          </c:dPt>
          <c:dPt>
            <c:idx val="4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4676-5F4E-A472-3CEF306BDCF7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6BE46C24-83C5-7F41-86C0-342ACE629633}" type="VALUE">
                      <a:rPr lang="en-US">
                        <a:solidFill>
                          <a:schemeClr val="bg2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4676-5F4E-A472-3CEF306BDCF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8FB90278-CB62-2B41-AAF3-94EEEA84DF39}" type="VALUE">
                      <a:rPr lang="en-US">
                        <a:solidFill>
                          <a:schemeClr val="accent2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4676-5F4E-A472-3CEF306BDCF7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4F0CDF5-8F28-0142-8B57-8AC3856FA202}" type="VALUE">
                      <a:rPr lang="en-US">
                        <a:solidFill>
                          <a:schemeClr val="bg2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676-5F4E-A472-3CEF306BDCF7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76C7C5AF-27B0-A547-804A-986199DADE60}" type="VALUE">
                      <a:rPr lang="en-US">
                        <a:solidFill>
                          <a:schemeClr val="accent6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4676-5F4E-A472-3CEF306BDC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-36</c:v>
                </c:pt>
                <c:pt idx="1">
                  <c:v>-59</c:v>
                </c:pt>
                <c:pt idx="2">
                  <c:v>-43</c:v>
                </c:pt>
                <c:pt idx="3">
                  <c:v>-17</c:v>
                </c:pt>
                <c:pt idx="4">
                  <c:v>-22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A01-2545-91C9-EE7904723B6A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36"/>
        <c:overlap val="100"/>
        <c:axId val="1063183680"/>
        <c:axId val="750194064"/>
      </c:barChart>
      <c:catAx>
        <c:axId val="10631836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50194064"/>
        <c:crosses val="autoZero"/>
        <c:auto val="1"/>
        <c:lblAlgn val="ctr"/>
        <c:lblOffset val="100"/>
        <c:noMultiLvlLbl val="0"/>
      </c:catAx>
      <c:valAx>
        <c:axId val="7501940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63183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accent1"/>
          </a:solidFill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015-8E40-89B6-326D20D8CE78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015-8E40-89B6-326D20D8CE78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015-8E40-89B6-326D20D8CE78}"/>
              </c:ext>
            </c:extLst>
          </c:dPt>
          <c:dPt>
            <c:idx val="3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015-8E40-89B6-326D20D8CE7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E015-8E40-89B6-326D20D8CE78}"/>
              </c:ext>
            </c:extLst>
          </c:dPt>
          <c:dPt>
            <c:idx val="5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A-E015-8E40-89B6-326D20D8CE78}"/>
              </c:ext>
            </c:extLst>
          </c:dPt>
          <c:dPt>
            <c:idx val="6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E015-8E40-89B6-326D20D8CE78}"/>
              </c:ext>
            </c:extLst>
          </c:dPt>
          <c:dPt>
            <c:idx val="7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C-E015-8E40-89B6-326D20D8CE78}"/>
              </c:ext>
            </c:extLst>
          </c:dPt>
          <c:cat>
            <c:strRef>
              <c:f>Sheet1!$A$2:$A$9</c:f>
              <c:strCache>
                <c:ptCount val="8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1</c:v>
                </c:pt>
                <c:pt idx="5">
                  <c:v>Category 2</c:v>
                </c:pt>
                <c:pt idx="6">
                  <c:v>Category 3</c:v>
                </c:pt>
                <c:pt idx="7">
                  <c:v>Category 4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12</c:v>
                </c:pt>
                <c:pt idx="5">
                  <c:v>5</c:v>
                </c:pt>
                <c:pt idx="6">
                  <c:v>1</c:v>
                </c:pt>
                <c:pt idx="7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D9-B74A-9C56-39C813721E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28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 w="3810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1C1-EC41-94E0-0240393571A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1C1-EC41-94E0-0240393571A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1C1-EC41-94E0-0240393571A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1C1-EC41-94E0-0240393571A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E9BCF8B6-7830-9F4C-9F68-2013B3C98283}" type="VALUE">
                      <a:rPr lang="en-US">
                        <a:solidFill>
                          <a:schemeClr val="tx2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1C1-EC41-94E0-0240393571A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45CE3F8-CF8E-F24E-9DD7-92E3D0A68D74}" type="VALUE">
                      <a:rPr lang="en-US">
                        <a:solidFill>
                          <a:srgbClr val="000000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1C1-EC41-94E0-0240393571A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F83AD254-F546-8A4F-8A9C-1280393FF345}" type="VALUE">
                      <a:rPr lang="en-US">
                        <a:solidFill>
                          <a:schemeClr val="accent1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1C1-EC41-94E0-0240393571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24</c:v>
                </c:pt>
                <c:pt idx="1">
                  <c:v>7</c:v>
                </c:pt>
                <c:pt idx="2">
                  <c:v>40</c:v>
                </c:pt>
                <c:pt idx="3">
                  <c:v>15</c:v>
                </c:pt>
                <c:pt idx="4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1C1-EC41-94E0-0240393571A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01C1-EC41-94E0-0240393571A9}"/>
              </c:ext>
            </c:extLst>
          </c:dPt>
          <c:dPt>
            <c:idx val="1"/>
            <c:invertIfNegative val="0"/>
            <c:bubble3D val="0"/>
            <c:spPr>
              <a:solidFill>
                <a:srgbClr val="0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01C1-EC41-94E0-0240393571A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01C1-EC41-94E0-0240393571A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01C1-EC41-94E0-0240393571A9}"/>
              </c:ext>
            </c:extLst>
          </c:dPt>
          <c:dPt>
            <c:idx val="4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01C1-EC41-94E0-0240393571A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6BE46C24-83C5-7F41-86C0-342ACE629633}" type="VALUE">
                      <a:rPr lang="en-US">
                        <a:solidFill>
                          <a:schemeClr val="bg2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01C1-EC41-94E0-0240393571A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8FB90278-CB62-2B41-AAF3-94EEEA84DF39}" type="VALUE">
                      <a:rPr lang="en-US">
                        <a:solidFill>
                          <a:schemeClr val="accent2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01C1-EC41-94E0-0240393571A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4F0CDF5-8F28-0142-8B57-8AC3856FA202}" type="VALUE">
                      <a:rPr lang="en-US">
                        <a:solidFill>
                          <a:schemeClr val="bg2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0-01C1-EC41-94E0-0240393571A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76C7C5AF-27B0-A547-804A-986199DADE60}" type="VALUE">
                      <a:rPr lang="en-US">
                        <a:solidFill>
                          <a:schemeClr val="accent6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2-01C1-EC41-94E0-0240393571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-36</c:v>
                </c:pt>
                <c:pt idx="1">
                  <c:v>-59</c:v>
                </c:pt>
                <c:pt idx="2">
                  <c:v>-43</c:v>
                </c:pt>
                <c:pt idx="3">
                  <c:v>-17</c:v>
                </c:pt>
                <c:pt idx="4">
                  <c:v>-22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01C1-EC41-94E0-0240393571A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36"/>
        <c:overlap val="100"/>
        <c:axId val="1063183680"/>
        <c:axId val="750194064"/>
      </c:barChart>
      <c:catAx>
        <c:axId val="10631836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50194064"/>
        <c:crosses val="autoZero"/>
        <c:auto val="1"/>
        <c:lblAlgn val="ctr"/>
        <c:lblOffset val="100"/>
        <c:noMultiLvlLbl val="0"/>
      </c:catAx>
      <c:valAx>
        <c:axId val="7501940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63183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accent1"/>
          </a:solidFill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pattFill prst="wdUpDiag">
              <a:fgClr>
                <a:schemeClr val="accent2"/>
              </a:fgClr>
              <a:bgClr>
                <a:schemeClr val="bg1"/>
              </a:bgClr>
            </a:patt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25</c:v>
                </c:pt>
                <c:pt idx="2">
                  <c:v>30</c:v>
                </c:pt>
                <c:pt idx="3">
                  <c:v>15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C-3C48-9427-BB42337B284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</c:v>
                </c:pt>
                <c:pt idx="1">
                  <c:v>12</c:v>
                </c:pt>
                <c:pt idx="2">
                  <c:v>30</c:v>
                </c:pt>
                <c:pt idx="3">
                  <c:v>21</c:v>
                </c:pt>
                <c:pt idx="4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2C-3C48-9427-BB42337B284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2"/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1</c:v>
                </c:pt>
                <c:pt idx="1">
                  <c:v>0</c:v>
                </c:pt>
                <c:pt idx="2">
                  <c:v>3</c:v>
                </c:pt>
                <c:pt idx="3">
                  <c:v>20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70D-FE4D-8691-DE7FE325405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accent5"/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2</c:v>
                </c:pt>
                <c:pt idx="1">
                  <c:v>12</c:v>
                </c:pt>
                <c:pt idx="2">
                  <c:v>12</c:v>
                </c:pt>
                <c:pt idx="3">
                  <c:v>20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70D-FE4D-8691-DE7FE325405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5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Sheet1!$F$2:$F$6</c:f>
              <c:numCache>
                <c:formatCode>General</c:formatCode>
                <c:ptCount val="5"/>
                <c:pt idx="0">
                  <c:v>2</c:v>
                </c:pt>
                <c:pt idx="1">
                  <c:v>12</c:v>
                </c:pt>
                <c:pt idx="2">
                  <c:v>12</c:v>
                </c:pt>
                <c:pt idx="3">
                  <c:v>20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70D-FE4D-8691-DE7FE325405B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Series 6</c:v>
                </c:pt>
              </c:strCache>
            </c:strRef>
          </c:tx>
          <c:spPr>
            <a:pattFill prst="wdUpDiag">
              <a:fgClr>
                <a:schemeClr val="accent2"/>
              </a:fgClr>
              <a:bgClr>
                <a:schemeClr val="bg1"/>
              </a:bgClr>
            </a:patt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Sheet1!$G$2:$G$6</c:f>
              <c:numCache>
                <c:formatCode>General</c:formatCode>
                <c:ptCount val="5"/>
                <c:pt idx="0">
                  <c:v>1</c:v>
                </c:pt>
                <c:pt idx="1">
                  <c:v>12</c:v>
                </c:pt>
                <c:pt idx="2">
                  <c:v>4</c:v>
                </c:pt>
                <c:pt idx="3">
                  <c:v>50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70D-FE4D-8691-DE7FE32540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53720304"/>
        <c:axId val="773656800"/>
      </c:areaChart>
      <c:catAx>
        <c:axId val="7537203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73656800"/>
        <c:crosses val="autoZero"/>
        <c:auto val="1"/>
        <c:lblAlgn val="ctr"/>
        <c:lblOffset val="100"/>
        <c:noMultiLvlLbl val="1"/>
      </c:catAx>
      <c:valAx>
        <c:axId val="773656800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7537203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 w="38100" cap="sq">
              <a:solidFill>
                <a:schemeClr val="bg1"/>
              </a:solidFill>
              <a:miter lim="800000"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0ACE-0947-ABDB-C5760737FD7C}"/>
              </c:ext>
            </c:extLst>
          </c:dPt>
          <c:dPt>
            <c:idx val="1"/>
            <c:invertIfNegative val="0"/>
            <c:bubble3D val="0"/>
            <c:spPr>
              <a:solidFill>
                <a:srgbClr val="000000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0ACE-0947-ABDB-C5760737FD7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0ACE-0947-ABDB-C5760737FD7C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0ACE-0947-ABDB-C5760737FD7C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9-0ACE-0947-ABDB-C5760737FD7C}"/>
              </c:ext>
            </c:extLst>
          </c:dPt>
          <c:dPt>
            <c:idx val="5"/>
            <c:invertIfNegative val="0"/>
            <c:bubble3D val="0"/>
            <c:spPr>
              <a:solidFill>
                <a:schemeClr val="tx1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B-0ACE-0947-ABDB-C5760737FD7C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3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D-0ACE-0947-ABDB-C5760737FD7C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5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F-0ACE-0947-ABDB-C5760737FD7C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4"/>
              </a:solidFill>
              <a:ln w="38100" cap="sq">
                <a:solidFill>
                  <a:schemeClr val="bg1"/>
                </a:solidFill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11-0ACE-0947-ABDB-C5760737FD7C}"/>
              </c:ext>
            </c:extLst>
          </c:dPt>
          <c:cat>
            <c:strRef>
              <c:f>Sheet1!$A$2:$A$11</c:f>
              <c:strCache>
                <c:ptCount val="10"/>
                <c:pt idx="0">
                  <c:v>Cat1</c:v>
                </c:pt>
                <c:pt idx="1">
                  <c:v>Cat2</c:v>
                </c:pt>
                <c:pt idx="2">
                  <c:v>Cat3</c:v>
                </c:pt>
                <c:pt idx="3">
                  <c:v>Cat4</c:v>
                </c:pt>
                <c:pt idx="4">
                  <c:v>Cat5</c:v>
                </c:pt>
                <c:pt idx="5">
                  <c:v>Cat6</c:v>
                </c:pt>
                <c:pt idx="6">
                  <c:v>Cat7</c:v>
                </c:pt>
                <c:pt idx="7">
                  <c:v>Cat8</c:v>
                </c:pt>
                <c:pt idx="8">
                  <c:v>Cat9</c:v>
                </c:pt>
                <c:pt idx="9">
                  <c:v>Cat10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</c:v>
                </c:pt>
                <c:pt idx="1">
                  <c:v>6</c:v>
                </c:pt>
                <c:pt idx="2">
                  <c:v>5</c:v>
                </c:pt>
                <c:pt idx="3">
                  <c:v>7</c:v>
                </c:pt>
                <c:pt idx="4">
                  <c:v>2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6</c:v>
                </c:pt>
                <c:pt idx="9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0ACE-0947-ABDB-C5760737FD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1"/>
        <c:overlap val="-37"/>
        <c:axId val="747843472"/>
        <c:axId val="747900064"/>
      </c:barChart>
      <c:catAx>
        <c:axId val="747843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7900064"/>
        <c:crosses val="autoZero"/>
        <c:auto val="1"/>
        <c:lblAlgn val="ctr"/>
        <c:lblOffset val="100"/>
        <c:noMultiLvlLbl val="0"/>
      </c:catAx>
      <c:valAx>
        <c:axId val="7479000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47843472"/>
        <c:crosses val="autoZero"/>
        <c:crossBetween val="between"/>
      </c:valAx>
      <c:spPr>
        <a:noFill/>
        <a:ln w="60325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27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12700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36B2-7E41-B494-C5853764B72E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12700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36B2-7E41-B494-C5853764B72E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12700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36B2-7E41-B494-C5853764B72E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12700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36B2-7E41-B494-C5853764B72E}"/>
              </c:ext>
            </c:extLst>
          </c:dPt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CD9-B74A-9C56-39C813721E6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635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6350" cap="rnd">
                <a:solidFill>
                  <a:schemeClr val="accent6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36B2-7E41-B494-C5853764B72E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6350" cap="rnd">
                <a:solidFill>
                  <a:schemeClr val="accent6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36B2-7E41-B494-C5853764B72E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6350" cap="rnd">
                <a:solidFill>
                  <a:schemeClr val="accent6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D-36B2-7E41-B494-C5853764B72E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6350" cap="rnd">
                <a:solidFill>
                  <a:schemeClr val="accent6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F-36B2-7E41-B494-C5853764B72E}"/>
              </c:ext>
            </c:extLst>
          </c:dPt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CD9-B74A-9C56-39C813721E6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63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6350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1-36B2-7E41-B494-C5853764B72E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6350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36B2-7E41-B494-C5853764B72E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6350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5-36B2-7E41-B494-C5853764B72E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6350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7-36B2-7E41-B494-C5853764B72E}"/>
              </c:ext>
            </c:extLst>
          </c:dPt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</c:v>
                </c:pt>
                <c:pt idx="1">
                  <c:v>6</c:v>
                </c:pt>
                <c:pt idx="2">
                  <c:v>2</c:v>
                </c:pt>
                <c:pt idx="3">
                  <c:v>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CD9-B74A-9C56-39C813721E6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63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9-145C-3B42-A86C-C26DBF64B4B4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5</c:v>
                </c:pt>
              </c:strCache>
            </c:strRef>
          </c:tx>
          <c:spPr>
            <a:ln w="63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0</c:v>
                </c:pt>
                <c:pt idx="1">
                  <c:v>7</c:v>
                </c:pt>
                <c:pt idx="2">
                  <c:v>5</c:v>
                </c:pt>
                <c:pt idx="3">
                  <c:v>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A-145C-3B42-A86C-C26DBF64B4B4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Series 6</c:v>
                </c:pt>
              </c:strCache>
            </c:strRef>
          </c:tx>
          <c:spPr>
            <a:ln w="63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10</c:v>
                </c:pt>
                <c:pt idx="1">
                  <c:v>2</c:v>
                </c:pt>
                <c:pt idx="2">
                  <c:v>9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145C-3B42-A86C-C26DBF64B4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11140464"/>
        <c:axId val="1011142096"/>
      </c:lineChart>
      <c:catAx>
        <c:axId val="1011140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1142096"/>
        <c:crosses val="autoZero"/>
        <c:auto val="0"/>
        <c:lblAlgn val="ctr"/>
        <c:lblOffset val="100"/>
        <c:noMultiLvlLbl val="0"/>
      </c:catAx>
      <c:valAx>
        <c:axId val="10111420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rgbClr val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1140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pattFill prst="wdUpDiag">
              <a:fgClr>
                <a:schemeClr val="accent2"/>
              </a:fgClr>
              <a:bgClr>
                <a:schemeClr val="bg1"/>
              </a:bgClr>
            </a:pattFill>
            <a:ln>
              <a:solidFill>
                <a:schemeClr val="accent3"/>
              </a:solidFill>
            </a:ln>
            <a:effectLst/>
          </c:spPr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25</c:v>
                </c:pt>
                <c:pt idx="2">
                  <c:v>30</c:v>
                </c:pt>
                <c:pt idx="3">
                  <c:v>15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8A-6142-8FD0-0C5141D64C3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</c:v>
                </c:pt>
                <c:pt idx="1">
                  <c:v>12</c:v>
                </c:pt>
                <c:pt idx="2">
                  <c:v>30</c:v>
                </c:pt>
                <c:pt idx="3">
                  <c:v>21</c:v>
                </c:pt>
                <c:pt idx="4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E8A-6142-8FD0-0C5141D64C3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1</c:v>
                </c:pt>
                <c:pt idx="1">
                  <c:v>0</c:v>
                </c:pt>
                <c:pt idx="2">
                  <c:v>3</c:v>
                </c:pt>
                <c:pt idx="3">
                  <c:v>20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E8A-6142-8FD0-0C5141D64C3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accent1"/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2</c:v>
                </c:pt>
                <c:pt idx="1">
                  <c:v>12</c:v>
                </c:pt>
                <c:pt idx="2">
                  <c:v>12</c:v>
                </c:pt>
                <c:pt idx="3">
                  <c:v>20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E8A-6142-8FD0-0C5141D64C32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5</c:v>
                </c:pt>
              </c:strCache>
            </c:strRef>
          </c:tx>
          <c:spPr>
            <a:solidFill>
              <a:schemeClr val="bg2"/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Sheet1!$F$2:$F$6</c:f>
              <c:numCache>
                <c:formatCode>General</c:formatCode>
                <c:ptCount val="5"/>
                <c:pt idx="0">
                  <c:v>2</c:v>
                </c:pt>
                <c:pt idx="1">
                  <c:v>12</c:v>
                </c:pt>
                <c:pt idx="2">
                  <c:v>12</c:v>
                </c:pt>
                <c:pt idx="3">
                  <c:v>20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E8A-6142-8FD0-0C5141D64C32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Series 6</c:v>
                </c:pt>
              </c:strCache>
            </c:strRef>
          </c:tx>
          <c:spPr>
            <a:pattFill prst="wdUpDiag">
              <a:fgClr>
                <a:schemeClr val="accent2"/>
              </a:fgClr>
              <a:bgClr>
                <a:schemeClr val="bg1"/>
              </a:bgClr>
            </a:patt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cat>
          <c:val>
            <c:numRef>
              <c:f>Sheet1!$G$2:$G$6</c:f>
              <c:numCache>
                <c:formatCode>General</c:formatCode>
                <c:ptCount val="5"/>
                <c:pt idx="0">
                  <c:v>1</c:v>
                </c:pt>
                <c:pt idx="1">
                  <c:v>12</c:v>
                </c:pt>
                <c:pt idx="2">
                  <c:v>4</c:v>
                </c:pt>
                <c:pt idx="3">
                  <c:v>50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E8A-6142-8FD0-0C5141D64C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53720304"/>
        <c:axId val="773656800"/>
      </c:areaChart>
      <c:catAx>
        <c:axId val="7537203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73656800"/>
        <c:crosses val="autoZero"/>
        <c:auto val="1"/>
        <c:lblAlgn val="ctr"/>
        <c:lblOffset val="100"/>
        <c:noMultiLvlLbl val="1"/>
      </c:catAx>
      <c:valAx>
        <c:axId val="773656800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7537203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 w="3810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99F-494B-81D6-2AB78D21949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99F-494B-81D6-2AB78D21949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99F-494B-81D6-2AB78D21949C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99F-494B-81D6-2AB78D21949C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E9BCF8B6-7830-9F4C-9F68-2013B3C98283}" type="VALUE">
                      <a:rPr lang="en-US">
                        <a:solidFill>
                          <a:schemeClr val="tx2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99F-494B-81D6-2AB78D21949C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accent6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45CE3F8-CF8E-F24E-9DD7-92E3D0A68D74}" type="VALUE">
                      <a:rPr lang="en-US">
                        <a:solidFill>
                          <a:schemeClr val="accent6"/>
                        </a:solidFill>
                      </a:rPr>
                      <a:pPr>
                        <a:defRPr sz="900">
                          <a:solidFill>
                            <a:schemeClr val="accent6"/>
                          </a:solidFill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99F-494B-81D6-2AB78D21949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F83AD254-F546-8A4F-8A9C-1280393FF345}" type="VALUE">
                      <a:rPr lang="en-US">
                        <a:solidFill>
                          <a:schemeClr val="accent1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B99F-494B-81D6-2AB78D2194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6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24</c:v>
                </c:pt>
                <c:pt idx="1">
                  <c:v>7</c:v>
                </c:pt>
                <c:pt idx="2">
                  <c:v>40</c:v>
                </c:pt>
                <c:pt idx="3">
                  <c:v>15</c:v>
                </c:pt>
                <c:pt idx="4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99F-494B-81D6-2AB78D21949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99F-494B-81D6-2AB78D21949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B99F-494B-81D6-2AB78D21949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B99F-494B-81D6-2AB78D21949C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B99F-494B-81D6-2AB78D21949C}"/>
              </c:ext>
            </c:extLst>
          </c:dPt>
          <c:dPt>
            <c:idx val="4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B99F-494B-81D6-2AB78D21949C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6BE46C24-83C5-7F41-86C0-342ACE629633}" type="VALUE">
                      <a:rPr lang="en-US">
                        <a:solidFill>
                          <a:schemeClr val="bg2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B99F-494B-81D6-2AB78D21949C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8FB90278-CB62-2B41-AAF3-94EEEA84DF39}" type="VALUE">
                      <a:rPr lang="en-US">
                        <a:solidFill>
                          <a:schemeClr val="tx2"/>
                        </a:solidFill>
                      </a:rPr>
                      <a:pPr>
                        <a:defRPr sz="900">
                          <a:solidFill>
                            <a:schemeClr val="tx2"/>
                          </a:solidFill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B99F-494B-81D6-2AB78D21949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4F0CDF5-8F28-0142-8B57-8AC3856FA202}" type="VALUE">
                      <a:rPr lang="en-US">
                        <a:solidFill>
                          <a:schemeClr val="bg2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0-B99F-494B-81D6-2AB78D21949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76C7C5AF-27B0-A547-804A-986199DADE60}" type="VALUE">
                      <a:rPr lang="en-US">
                        <a:solidFill>
                          <a:schemeClr val="accent6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2-B99F-494B-81D6-2AB78D2194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-36</c:v>
                </c:pt>
                <c:pt idx="1">
                  <c:v>-59</c:v>
                </c:pt>
                <c:pt idx="2">
                  <c:v>-43</c:v>
                </c:pt>
                <c:pt idx="3">
                  <c:v>-17</c:v>
                </c:pt>
                <c:pt idx="4">
                  <c:v>-22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B99F-494B-81D6-2AB78D21949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36"/>
        <c:overlap val="100"/>
        <c:axId val="1063183680"/>
        <c:axId val="750194064"/>
      </c:barChart>
      <c:catAx>
        <c:axId val="10631836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50194064"/>
        <c:crosses val="autoZero"/>
        <c:auto val="1"/>
        <c:lblAlgn val="ctr"/>
        <c:lblOffset val="100"/>
        <c:noMultiLvlLbl val="0"/>
      </c:catAx>
      <c:valAx>
        <c:axId val="7501940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63183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accent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BA9C3C7-0913-8C49-974E-99768E293E0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6DC272-D0B8-8A4D-8CBD-F7D9ED217CF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D712D1-3333-1946-8CB3-3A9C6F7ECA1D}" type="datetimeFigureOut">
              <a:rPr lang="en-GB" smtClean="0"/>
              <a:t>30/10/2024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D4C6F2-68CA-A443-B328-BFAF08164FA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90462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71DBE1-5D64-3046-99B1-885EF77E6A66}" type="datetimeFigureOut">
              <a:rPr lang="en-GB" smtClean="0"/>
              <a:t>30/10/2024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99BE27-DF7B-6247-9349-A9A54AA926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9936989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General note: The footer text (Confidential date</a:t>
            </a:r>
            <a:r>
              <a:rPr lang="en-GB" dirty="0">
                <a:sym typeface="Wingdings" pitchFamily="2" charset="2"/>
              </a:rPr>
              <a:t>:), the date and the page numbers are all controlled by ‘head &amp; footer’ button on the ‘insert’ tab.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9845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Key line square is a graphic sat on top of slide – it can be moved accordingly, or removed as appropriate</a:t>
            </a:r>
          </a:p>
          <a:p>
            <a:r>
              <a:rPr lang="en-GB" dirty="0"/>
              <a:t>Full bleed image is a background image, applied by right mouse click ‘format background’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696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327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55175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39259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Chart style is accessed from chart templates: Select chart &gt; click on chart design tab on home tab &gt; click on ‘change chart type” menu &gt; templates &gt; select appropriate name of chart style.</a:t>
            </a:r>
          </a:p>
          <a:p>
            <a:r>
              <a:rPr lang="en-GB" dirty="0"/>
              <a:t>You will have to do some further fine tuning to achieve colour options, and sizing.</a:t>
            </a:r>
          </a:p>
          <a:p>
            <a:r>
              <a:rPr lang="en-GB" dirty="0"/>
              <a:t>Templates available for light backgrounds:</a:t>
            </a:r>
          </a:p>
          <a:p>
            <a:r>
              <a:rPr lang="en-GB" dirty="0" err="1"/>
              <a:t>DIFC_Bar</a:t>
            </a:r>
            <a:r>
              <a:rPr lang="en-GB" dirty="0"/>
              <a:t>-chart</a:t>
            </a:r>
          </a:p>
          <a:p>
            <a:r>
              <a:rPr lang="en-GB" dirty="0" err="1"/>
              <a:t>DIFC_stacked</a:t>
            </a:r>
            <a:r>
              <a:rPr lang="en-GB" dirty="0"/>
              <a:t>-bar-chart</a:t>
            </a:r>
          </a:p>
          <a:p>
            <a:r>
              <a:rPr lang="en-GB" dirty="0" err="1"/>
              <a:t>DIFC_line</a:t>
            </a:r>
            <a:r>
              <a:rPr lang="en-GB" dirty="0"/>
              <a:t>-chart</a:t>
            </a:r>
          </a:p>
          <a:p>
            <a:r>
              <a:rPr lang="en-GB" dirty="0" err="1"/>
              <a:t>DIFC_pie</a:t>
            </a:r>
            <a:r>
              <a:rPr lang="en-GB" dirty="0"/>
              <a:t>-chart</a:t>
            </a:r>
          </a:p>
          <a:p>
            <a:r>
              <a:rPr lang="en-GB" dirty="0" err="1"/>
              <a:t>DIFC_area</a:t>
            </a:r>
            <a:r>
              <a:rPr lang="en-GB" dirty="0"/>
              <a:t>-chart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5387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Chart style is accessed from chart templates: Select chart &gt; click on chart design tab on home tab &gt; click on ‘change chart type” menu &gt; templates &gt; select appropriate name of chart style.</a:t>
            </a:r>
          </a:p>
          <a:p>
            <a:r>
              <a:rPr lang="en-GB" dirty="0"/>
              <a:t>You will have to do some further fine tuning to achieve colour options, and sizing.</a:t>
            </a:r>
          </a:p>
          <a:p>
            <a:r>
              <a:rPr lang="en-GB" dirty="0"/>
              <a:t>Templates available for light backgrounds:</a:t>
            </a:r>
          </a:p>
          <a:p>
            <a:r>
              <a:rPr lang="en-GB" dirty="0" err="1"/>
              <a:t>DIFC_Bar</a:t>
            </a:r>
            <a:r>
              <a:rPr lang="en-GB" dirty="0"/>
              <a:t>-chart</a:t>
            </a:r>
          </a:p>
          <a:p>
            <a:r>
              <a:rPr lang="en-GB" dirty="0" err="1"/>
              <a:t>DIFC_stacked</a:t>
            </a:r>
            <a:r>
              <a:rPr lang="en-GB" dirty="0"/>
              <a:t>-bar-chart</a:t>
            </a:r>
          </a:p>
          <a:p>
            <a:r>
              <a:rPr lang="en-GB" dirty="0" err="1"/>
              <a:t>DIFC_line</a:t>
            </a:r>
            <a:r>
              <a:rPr lang="en-GB" dirty="0"/>
              <a:t>-chart</a:t>
            </a:r>
          </a:p>
          <a:p>
            <a:r>
              <a:rPr lang="en-GB" dirty="0" err="1"/>
              <a:t>DIFC_pie</a:t>
            </a:r>
            <a:r>
              <a:rPr lang="en-GB" dirty="0"/>
              <a:t>-chart</a:t>
            </a:r>
          </a:p>
          <a:p>
            <a:r>
              <a:rPr lang="en-GB" dirty="0" err="1"/>
              <a:t>DIFC_area</a:t>
            </a:r>
            <a:r>
              <a:rPr lang="en-GB" dirty="0"/>
              <a:t>-chart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1976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Chart style is accessed from chart templates: Select chart &gt; click on chart design tab on home tab &gt; click on ‘change chart type” menu &gt; templates &gt; select appropriate name of chart style.</a:t>
            </a:r>
          </a:p>
          <a:p>
            <a:r>
              <a:rPr lang="en-GB" dirty="0"/>
              <a:t>You will have to do some further fine tuning to achieve colour options, and sizing.</a:t>
            </a:r>
          </a:p>
          <a:p>
            <a:r>
              <a:rPr lang="en-GB" dirty="0"/>
              <a:t>Templates available for light backgrounds:</a:t>
            </a:r>
          </a:p>
          <a:p>
            <a:r>
              <a:rPr lang="en-GB" dirty="0" err="1"/>
              <a:t>DIFC_Bar</a:t>
            </a:r>
            <a:r>
              <a:rPr lang="en-GB" dirty="0"/>
              <a:t>-chart</a:t>
            </a:r>
          </a:p>
          <a:p>
            <a:r>
              <a:rPr lang="en-GB" dirty="0" err="1"/>
              <a:t>DIFC_stacked</a:t>
            </a:r>
            <a:r>
              <a:rPr lang="en-GB" dirty="0"/>
              <a:t>-bar-chart</a:t>
            </a:r>
          </a:p>
          <a:p>
            <a:r>
              <a:rPr lang="en-GB" dirty="0" err="1"/>
              <a:t>DIFC_line</a:t>
            </a:r>
            <a:r>
              <a:rPr lang="en-GB" dirty="0"/>
              <a:t>-chart</a:t>
            </a:r>
          </a:p>
          <a:p>
            <a:r>
              <a:rPr lang="en-GB" dirty="0" err="1"/>
              <a:t>DIFC_pie</a:t>
            </a:r>
            <a:r>
              <a:rPr lang="en-GB" dirty="0"/>
              <a:t>-chart</a:t>
            </a:r>
          </a:p>
          <a:p>
            <a:r>
              <a:rPr lang="en-GB" dirty="0" err="1"/>
              <a:t>DIFC_area</a:t>
            </a:r>
            <a:r>
              <a:rPr lang="en-GB" dirty="0"/>
              <a:t>-chart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93594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Chart style is accessed from chart templates: Select chart &gt; click on chart design tab on home tab &gt; click on ‘change chart type” menu &gt; templates &gt; select appropriate name of chart style.</a:t>
            </a:r>
          </a:p>
          <a:p>
            <a:r>
              <a:rPr lang="en-GB" dirty="0"/>
              <a:t>You will have to do some further fine tuning to achieve colour options, and sizing.</a:t>
            </a:r>
          </a:p>
          <a:p>
            <a:r>
              <a:rPr lang="en-GB" dirty="0"/>
              <a:t>Templates available for light backgrounds:</a:t>
            </a:r>
          </a:p>
          <a:p>
            <a:r>
              <a:rPr lang="en-GB" dirty="0" err="1"/>
              <a:t>DIFC_Bar</a:t>
            </a:r>
            <a:r>
              <a:rPr lang="en-GB" dirty="0"/>
              <a:t>-chart</a:t>
            </a:r>
          </a:p>
          <a:p>
            <a:r>
              <a:rPr lang="en-GB" dirty="0" err="1"/>
              <a:t>DIFC_stacked</a:t>
            </a:r>
            <a:r>
              <a:rPr lang="en-GB" dirty="0"/>
              <a:t>-bar-chart</a:t>
            </a:r>
          </a:p>
          <a:p>
            <a:r>
              <a:rPr lang="en-GB" dirty="0" err="1"/>
              <a:t>DIFC_line</a:t>
            </a:r>
            <a:r>
              <a:rPr lang="en-GB" dirty="0"/>
              <a:t>-chart</a:t>
            </a:r>
          </a:p>
          <a:p>
            <a:r>
              <a:rPr lang="en-GB" dirty="0" err="1"/>
              <a:t>DIFC_pie</a:t>
            </a:r>
            <a:r>
              <a:rPr lang="en-GB" dirty="0"/>
              <a:t>-chart</a:t>
            </a:r>
          </a:p>
          <a:p>
            <a:r>
              <a:rPr lang="en-GB" dirty="0" err="1"/>
              <a:t>DIFC_area</a:t>
            </a:r>
            <a:r>
              <a:rPr lang="en-GB" dirty="0"/>
              <a:t>-chart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83692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41216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Chart style is accessed from chart templates: Select chart &gt; click on chart design tab on home tab &gt; click on ‘change chart type” menu &gt; templates &gt; select appropriate name of chart style.</a:t>
            </a:r>
          </a:p>
          <a:p>
            <a:r>
              <a:rPr lang="en-GB" dirty="0"/>
              <a:t>You will have to do some further fine tuning to achieve colour options, and sizing.</a:t>
            </a:r>
          </a:p>
          <a:p>
            <a:r>
              <a:rPr lang="en-GB" dirty="0"/>
              <a:t>Templates available for light backgrounds:</a:t>
            </a:r>
          </a:p>
          <a:p>
            <a:r>
              <a:rPr lang="en-GB" dirty="0" err="1"/>
              <a:t>DIFC_Bar</a:t>
            </a:r>
            <a:r>
              <a:rPr lang="en-GB" dirty="0"/>
              <a:t>-chart</a:t>
            </a:r>
          </a:p>
          <a:p>
            <a:r>
              <a:rPr lang="en-GB" dirty="0" err="1"/>
              <a:t>DIFC_stacked</a:t>
            </a:r>
            <a:r>
              <a:rPr lang="en-GB" dirty="0"/>
              <a:t>-bar-chart</a:t>
            </a:r>
          </a:p>
          <a:p>
            <a:r>
              <a:rPr lang="en-GB" dirty="0" err="1"/>
              <a:t>DIFC_line</a:t>
            </a:r>
            <a:r>
              <a:rPr lang="en-GB" dirty="0"/>
              <a:t>-chart</a:t>
            </a:r>
          </a:p>
          <a:p>
            <a:r>
              <a:rPr lang="en-GB" dirty="0" err="1"/>
              <a:t>DIFC_pie</a:t>
            </a:r>
            <a:r>
              <a:rPr lang="en-GB" dirty="0"/>
              <a:t>-chart</a:t>
            </a:r>
          </a:p>
          <a:p>
            <a:r>
              <a:rPr lang="en-GB" dirty="0" err="1"/>
              <a:t>DIFC_area</a:t>
            </a:r>
            <a:r>
              <a:rPr lang="en-GB" dirty="0"/>
              <a:t>-chart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4371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Line graphic is a fixed graphic on the master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09649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Chart style is accessed from chart templates: Select chart &gt; click on chart design tab on home tab &gt; click on ‘change chart type” menu &gt; templates &gt; select appropriate name of chart style.</a:t>
            </a:r>
          </a:p>
          <a:p>
            <a:r>
              <a:rPr lang="en-GB" dirty="0"/>
              <a:t>You will have to do some further fine tuning to achieve colour options, and sizing.</a:t>
            </a:r>
          </a:p>
          <a:p>
            <a:r>
              <a:rPr lang="en-GB" dirty="0"/>
              <a:t>Templates available for light backgrounds:</a:t>
            </a:r>
          </a:p>
          <a:p>
            <a:r>
              <a:rPr lang="en-GB" dirty="0" err="1"/>
              <a:t>DIFC_Bar</a:t>
            </a:r>
            <a:r>
              <a:rPr lang="en-GB" dirty="0"/>
              <a:t>-chart</a:t>
            </a:r>
          </a:p>
          <a:p>
            <a:r>
              <a:rPr lang="en-GB" dirty="0" err="1"/>
              <a:t>DIFC_stacked</a:t>
            </a:r>
            <a:r>
              <a:rPr lang="en-GB" dirty="0"/>
              <a:t>-bar-chart</a:t>
            </a:r>
          </a:p>
          <a:p>
            <a:r>
              <a:rPr lang="en-GB" dirty="0" err="1"/>
              <a:t>DIFC_line</a:t>
            </a:r>
            <a:r>
              <a:rPr lang="en-GB" dirty="0"/>
              <a:t>-chart</a:t>
            </a:r>
          </a:p>
          <a:p>
            <a:r>
              <a:rPr lang="en-GB" dirty="0" err="1"/>
              <a:t>DIFC_pie</a:t>
            </a:r>
            <a:r>
              <a:rPr lang="en-GB" dirty="0"/>
              <a:t>-chart</a:t>
            </a:r>
          </a:p>
          <a:p>
            <a:r>
              <a:rPr lang="en-GB" dirty="0" err="1"/>
              <a:t>DIFC_area</a:t>
            </a:r>
            <a:r>
              <a:rPr lang="en-GB" dirty="0"/>
              <a:t>-chart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24475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74963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Hero text is a fixed graphic on the master slide.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8930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44585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89154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7155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7530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2158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Map is a fixed graphic on the master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6493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Map is a placed graphic in an image placeholder box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19793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99BE27-DF7B-6247-9349-A9A54AA92686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168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1">
    <p:bg>
      <p:bgPr>
        <a:solidFill>
          <a:srgbClr val="DCDD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74056" y="782906"/>
            <a:ext cx="5012345" cy="51834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lnSpc>
                <a:spcPts val="3600"/>
              </a:lnSpc>
              <a:defRPr sz="3200">
                <a:solidFill>
                  <a:schemeClr val="tx2"/>
                </a:solidFill>
              </a:defRPr>
            </a:lvl1pPr>
          </a:lstStyle>
          <a:p>
            <a:pPr algn="l" rtl="0"/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69901" y="2750732"/>
            <a:ext cx="4635499" cy="67826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lnSpc>
                <a:spcPts val="2200"/>
              </a:lnSpc>
              <a:defRPr sz="2000">
                <a:solidFill>
                  <a:schemeClr val="tx2"/>
                </a:solidFill>
              </a:defRPr>
            </a:lvl1pPr>
          </a:lstStyle>
          <a:p>
            <a:pPr marL="0" rtl="0"/>
            <a:endParaRPr dirty="0"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9004D11C-5244-3147-8F32-CC624324CC4E}"/>
              </a:ext>
            </a:extLst>
          </p:cNvPr>
          <p:cNvSpPr txBox="1"/>
          <p:nvPr userDrawn="1"/>
        </p:nvSpPr>
        <p:spPr>
          <a:xfrm>
            <a:off x="469900" y="5698030"/>
            <a:ext cx="25812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chemeClr val="tx2"/>
                </a:solidFill>
                <a:latin typeface="+mj-lt"/>
                <a:cs typeface="Century Gothic Pro"/>
              </a:rPr>
              <a:t>The</a:t>
            </a:r>
            <a:r>
              <a:rPr sz="2400" b="1" spc="-30" dirty="0">
                <a:solidFill>
                  <a:schemeClr val="tx2"/>
                </a:solidFill>
                <a:latin typeface="+mj-lt"/>
                <a:cs typeface="Century Gothic Pro"/>
              </a:rPr>
              <a:t> </a:t>
            </a:r>
            <a:r>
              <a:rPr sz="2400" b="1" spc="-5" dirty="0">
                <a:solidFill>
                  <a:schemeClr val="tx2"/>
                </a:solidFill>
                <a:latin typeface="+mj-lt"/>
                <a:cs typeface="Century Gothic Pro"/>
              </a:rPr>
              <a:t>future</a:t>
            </a:r>
            <a:r>
              <a:rPr sz="2400" b="1" spc="-25" dirty="0">
                <a:solidFill>
                  <a:schemeClr val="tx2"/>
                </a:solidFill>
                <a:latin typeface="+mj-lt"/>
                <a:cs typeface="Century Gothic Pro"/>
              </a:rPr>
              <a:t> </a:t>
            </a:r>
            <a:r>
              <a:rPr sz="2400" b="1" dirty="0">
                <a:solidFill>
                  <a:schemeClr val="tx2"/>
                </a:solidFill>
                <a:latin typeface="+mj-lt"/>
                <a:cs typeface="Century Gothic Pro"/>
              </a:rPr>
              <a:t>is</a:t>
            </a:r>
            <a:r>
              <a:rPr sz="2400" b="1" spc="-30" dirty="0">
                <a:solidFill>
                  <a:schemeClr val="tx2"/>
                </a:solidFill>
                <a:latin typeface="+mj-lt"/>
                <a:cs typeface="Century Gothic Pro"/>
              </a:rPr>
              <a:t> </a:t>
            </a:r>
            <a:r>
              <a:rPr sz="2400" b="1" spc="-5" dirty="0">
                <a:solidFill>
                  <a:schemeClr val="tx2"/>
                </a:solidFill>
                <a:latin typeface="+mj-lt"/>
                <a:cs typeface="Century Gothic Pro"/>
              </a:rPr>
              <a:t>here.</a:t>
            </a:r>
            <a:endParaRPr sz="2400" dirty="0">
              <a:solidFill>
                <a:schemeClr val="tx2"/>
              </a:solidFill>
              <a:latin typeface="+mj-lt"/>
              <a:cs typeface="Century Gothic Pro"/>
            </a:endParaRPr>
          </a:p>
        </p:txBody>
      </p:sp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Holder 4">
            <a:extLst>
              <a:ext uri="{FF2B5EF4-FFF2-40B4-BE49-F238E27FC236}">
                <a16:creationId xmlns:a16="http://schemas.microsoft.com/office/drawing/2014/main" id="{6F5D0139-C01A-D54C-81E4-C4E326C02140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13" name="Holder 5">
            <a:extLst>
              <a:ext uri="{FF2B5EF4-FFF2-40B4-BE49-F238E27FC236}">
                <a16:creationId xmlns:a16="http://schemas.microsoft.com/office/drawing/2014/main" id="{0CC8AF9E-795E-6C42-A9F0-0CA7CCC9226C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14" name="Holder 6">
            <a:extLst>
              <a:ext uri="{FF2B5EF4-FFF2-40B4-BE49-F238E27FC236}">
                <a16:creationId xmlns:a16="http://schemas.microsoft.com/office/drawing/2014/main" id="{4C0CF409-664D-8948-86AB-D0B93FE343CB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chemeClr val="tx2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0C2FD38A-3380-BB45-8504-73D1CC43DC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8446" y="4591372"/>
            <a:ext cx="2971800" cy="304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tabLst/>
              <a:defRPr sz="1400">
                <a:solidFill>
                  <a:schemeClr val="tx2"/>
                </a:solidFill>
              </a:defRPr>
            </a:lvl1pPr>
            <a:lvl2pPr marL="0" indent="0">
              <a:tabLst/>
              <a:defRPr sz="1400">
                <a:solidFill>
                  <a:schemeClr val="bg1"/>
                </a:solidFill>
              </a:defRPr>
            </a:lvl2pPr>
            <a:lvl3pPr marL="0" indent="0">
              <a:tabLst/>
              <a:defRPr sz="1400">
                <a:solidFill>
                  <a:schemeClr val="bg1"/>
                </a:solidFill>
              </a:defRPr>
            </a:lvl3pPr>
            <a:lvl4pPr marL="0" indent="0">
              <a:tabLst/>
              <a:defRPr sz="1400">
                <a:solidFill>
                  <a:schemeClr val="bg1"/>
                </a:solidFill>
              </a:defRPr>
            </a:lvl4pPr>
            <a:lvl5pPr marL="0" indent="0"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add date</a:t>
            </a:r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2432C8E-106B-DE69-9B70-3F222B59BC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738" y="655106"/>
            <a:ext cx="1595439" cy="997149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792" userDrawn="1">
          <p15:clr>
            <a:srgbClr val="FBAE40"/>
          </p15:clr>
        </p15:guide>
        <p15:guide id="6" pos="7392" userDrawn="1">
          <p15:clr>
            <a:srgbClr val="FBAE40"/>
          </p15:clr>
        </p15:guide>
        <p15:guide id="7" pos="345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2 pictur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67B3747-F174-F049-9803-0B65084A8F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1" y="406216"/>
            <a:ext cx="6311266" cy="456638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E50653-920F-BA47-B724-DA33C14E0F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369507"/>
            <a:ext cx="3228288" cy="4650292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1200"/>
              </a:spcAft>
              <a:tabLst/>
              <a:defRPr sz="1600" b="1"/>
            </a:lvl1pPr>
            <a:lvl2pPr marL="7938" indent="0"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None/>
              <a:tabLst/>
              <a:defRPr sz="20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DBDE16FB-A459-944B-8EC5-C99061049D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57281" y="239476"/>
            <a:ext cx="2897980" cy="228853"/>
          </a:xfrm>
          <a:prstGeom prst="rect">
            <a:avLst/>
          </a:prstGeom>
        </p:spPr>
        <p:txBody>
          <a:bodyPr lIns="0" tIns="0" rIns="0" bIns="0"/>
          <a:lstStyle>
            <a:lvl1pPr marL="7938" indent="0" algn="r">
              <a:tabLst/>
              <a:defRPr sz="1000" b="0">
                <a:solidFill>
                  <a:schemeClr val="accent1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DISCLAIMER IF REQUIRED</a:t>
            </a:r>
          </a:p>
        </p:txBody>
      </p:sp>
      <p:sp>
        <p:nvSpPr>
          <p:cNvPr id="56" name="Holder 4">
            <a:extLst>
              <a:ext uri="{FF2B5EF4-FFF2-40B4-BE49-F238E27FC236}">
                <a16:creationId xmlns:a16="http://schemas.microsoft.com/office/drawing/2014/main" id="{0C010ED6-AB1B-104C-A839-04595A2DC7EC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57" name="Holder 5">
            <a:extLst>
              <a:ext uri="{FF2B5EF4-FFF2-40B4-BE49-F238E27FC236}">
                <a16:creationId xmlns:a16="http://schemas.microsoft.com/office/drawing/2014/main" id="{1AED3569-7910-0A47-8032-A7EFF118E819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CB9C275-6264-7245-99F7-F3B5DAD61E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239476"/>
            <a:ext cx="3386380" cy="204536"/>
          </a:xfrm>
          <a:prstGeom prst="rect">
            <a:avLst/>
          </a:prstGeom>
        </p:spPr>
        <p:txBody>
          <a:bodyPr lIns="0" tIns="0" rIns="0" bIns="0"/>
          <a:lstStyle>
            <a:lvl1pPr marL="7938" indent="0" algn="l">
              <a:tabLst/>
              <a:defRPr sz="1000" b="0">
                <a:solidFill>
                  <a:schemeClr val="accent1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PRESENTATION TITLE // SECTION TITLE IF REQUIRED</a:t>
            </a:r>
          </a:p>
        </p:txBody>
      </p:sp>
      <p:sp>
        <p:nvSpPr>
          <p:cNvPr id="29" name="bg object 17">
            <a:extLst>
              <a:ext uri="{FF2B5EF4-FFF2-40B4-BE49-F238E27FC236}">
                <a16:creationId xmlns:a16="http://schemas.microsoft.com/office/drawing/2014/main" id="{A573D277-E016-A842-BC0B-A6114EF4F081}"/>
              </a:ext>
            </a:extLst>
          </p:cNvPr>
          <p:cNvSpPr/>
          <p:nvPr userDrawn="1"/>
        </p:nvSpPr>
        <p:spPr>
          <a:xfrm>
            <a:off x="457200" y="892174"/>
            <a:ext cx="11291888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A40FF936-9F5A-1746-A5B5-F81A4651F5F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023759" y="1838904"/>
            <a:ext cx="3725329" cy="3725328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/>
          </a:p>
        </p:txBody>
      </p:sp>
      <p:sp>
        <p:nvSpPr>
          <p:cNvPr id="33" name="Picture Placeholder 27">
            <a:extLst>
              <a:ext uri="{FF2B5EF4-FFF2-40B4-BE49-F238E27FC236}">
                <a16:creationId xmlns:a16="http://schemas.microsoft.com/office/drawing/2014/main" id="{BF6C46FA-7564-7C4A-94D6-957FCCFC8B5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026434" y="1838904"/>
            <a:ext cx="3725329" cy="3725328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/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9954AA6E-BD43-0C44-AB84-35EE799A8C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08438" y="5737355"/>
            <a:ext cx="3725329" cy="598688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1000" b="1"/>
            </a:lvl1pPr>
            <a:lvl2pPr marL="7938" indent="0">
              <a:buFont typeface="Arial" panose="020B0604020202020204" pitchFamily="34" charset="0"/>
              <a:buNone/>
              <a:tabLst/>
              <a:defRPr sz="10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D7A8FB34-8341-534F-9B0F-ABCDC292C63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023759" y="5737355"/>
            <a:ext cx="3725329" cy="598688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1000" b="1"/>
            </a:lvl1pPr>
            <a:lvl2pPr marL="7938" indent="0">
              <a:buFont typeface="Arial" panose="020B0604020202020204" pitchFamily="34" charset="0"/>
              <a:buNone/>
              <a:tabLst/>
              <a:defRPr sz="10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15" name="Holder 6">
            <a:extLst>
              <a:ext uri="{FF2B5EF4-FFF2-40B4-BE49-F238E27FC236}">
                <a16:creationId xmlns:a16="http://schemas.microsoft.com/office/drawing/2014/main" id="{F1EE43DE-3A9F-0B41-B4F9-AD5A187CD2F2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4708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1617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612" userDrawn="1">
          <p15:clr>
            <a:srgbClr val="FBAE40"/>
          </p15:clr>
        </p15:guide>
        <p15:guide id="6" pos="7401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52" userDrawn="1">
          <p15:clr>
            <a:srgbClr val="FBAE40"/>
          </p15:clr>
        </p15:guide>
        <p15:guide id="9" orient="horz" pos="232" userDrawn="1">
          <p15:clr>
            <a:srgbClr val="FBAE40"/>
          </p15:clr>
        </p15:guide>
        <p15:guide id="10" pos="5042" userDrawn="1">
          <p15:clr>
            <a:srgbClr val="FBAE40"/>
          </p15:clr>
        </p15:guide>
        <p15:guide id="11" orient="horz" pos="3498" userDrawn="1">
          <p15:clr>
            <a:srgbClr val="FBAE40"/>
          </p15:clr>
        </p15:guide>
        <p15:guide id="12" pos="4883" userDrawn="1">
          <p15:clr>
            <a:srgbClr val="FBAE40"/>
          </p15:clr>
        </p15:guide>
        <p15:guide id="13" pos="2525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fixed ma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67B3747-F174-F049-9803-0B65084A8F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406216"/>
            <a:ext cx="6311268" cy="456638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E50653-920F-BA47-B724-DA33C14E0F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369508"/>
            <a:ext cx="2913529" cy="3719994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1200"/>
              </a:spcAft>
              <a:tabLst/>
              <a:defRPr sz="1600" b="1"/>
            </a:lvl1pPr>
            <a:lvl2pPr marL="7938" indent="0">
              <a:buFont typeface="Arial" panose="020B0604020202020204" pitchFamily="34" charset="0"/>
              <a:buNone/>
              <a:tabLst/>
              <a:defRPr sz="20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DBDE16FB-A459-944B-8EC5-C99061049D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57281" y="239476"/>
            <a:ext cx="2897980" cy="228853"/>
          </a:xfrm>
          <a:prstGeom prst="rect">
            <a:avLst/>
          </a:prstGeom>
        </p:spPr>
        <p:txBody>
          <a:bodyPr lIns="0" tIns="0" rIns="0" bIns="0"/>
          <a:lstStyle>
            <a:lvl1pPr marL="7938" indent="0" algn="r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DISCLAIMER IF REQUIRED</a:t>
            </a:r>
          </a:p>
        </p:txBody>
      </p:sp>
      <p:sp>
        <p:nvSpPr>
          <p:cNvPr id="56" name="Holder 4">
            <a:extLst>
              <a:ext uri="{FF2B5EF4-FFF2-40B4-BE49-F238E27FC236}">
                <a16:creationId xmlns:a16="http://schemas.microsoft.com/office/drawing/2014/main" id="{0C010ED6-AB1B-104C-A839-04595A2DC7EC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57" name="Holder 5">
            <a:extLst>
              <a:ext uri="{FF2B5EF4-FFF2-40B4-BE49-F238E27FC236}">
                <a16:creationId xmlns:a16="http://schemas.microsoft.com/office/drawing/2014/main" id="{1AED3569-7910-0A47-8032-A7EFF118E819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CB9C275-6264-7245-99F7-F3B5DAD61E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239476"/>
            <a:ext cx="3386380" cy="204536"/>
          </a:xfrm>
          <a:prstGeom prst="rect">
            <a:avLst/>
          </a:prstGeom>
        </p:spPr>
        <p:txBody>
          <a:bodyPr lIns="0" tIns="0" rIns="0" bIns="0"/>
          <a:lstStyle>
            <a:lvl1pPr marL="7938" indent="0" algn="l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PRESENTATION TITLE // SECTION TITLE IF REQUIRED</a:t>
            </a:r>
          </a:p>
        </p:txBody>
      </p:sp>
      <p:sp>
        <p:nvSpPr>
          <p:cNvPr id="29" name="bg object 17">
            <a:extLst>
              <a:ext uri="{FF2B5EF4-FFF2-40B4-BE49-F238E27FC236}">
                <a16:creationId xmlns:a16="http://schemas.microsoft.com/office/drawing/2014/main" id="{A573D277-E016-A842-BC0B-A6114EF4F081}"/>
              </a:ext>
            </a:extLst>
          </p:cNvPr>
          <p:cNvSpPr/>
          <p:nvPr userDrawn="1"/>
        </p:nvSpPr>
        <p:spPr>
          <a:xfrm>
            <a:off x="457200" y="892174"/>
            <a:ext cx="11291888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95030D7-428E-214B-B8A1-B443530C81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565"/>
          <a:stretch/>
        </p:blipFill>
        <p:spPr>
          <a:xfrm>
            <a:off x="3437853" y="1103228"/>
            <a:ext cx="8754147" cy="4220421"/>
          </a:xfrm>
          <a:prstGeom prst="rect">
            <a:avLst/>
          </a:prstGeom>
        </p:spPr>
      </p:pic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C3270E50-DD1F-6946-9096-2CBEC7A025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0117" y="5434571"/>
            <a:ext cx="1706880" cy="917138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2400" b="1"/>
            </a:lvl1pPr>
            <a:lvl2pPr marL="7938" indent="0">
              <a:buFont typeface="Arial" panose="020B0604020202020204" pitchFamily="34" charset="0"/>
              <a:buNone/>
              <a:tabLst/>
              <a:defRPr sz="10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100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99A303F4-1C0B-E845-BB30-797030FC806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825102" y="5434571"/>
            <a:ext cx="1706880" cy="917138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2400" b="1"/>
            </a:lvl1pPr>
            <a:lvl2pPr marL="7938" indent="0">
              <a:buFont typeface="Arial" panose="020B0604020202020204" pitchFamily="34" charset="0"/>
              <a:buNone/>
              <a:tabLst/>
              <a:defRPr sz="10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100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196DE843-A068-4B4E-B887-B9CD31097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373114" y="5434571"/>
            <a:ext cx="1706880" cy="917138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2400" b="1"/>
            </a:lvl1pPr>
            <a:lvl2pPr marL="7938" indent="0">
              <a:buFont typeface="Arial" panose="020B0604020202020204" pitchFamily="34" charset="0"/>
              <a:buNone/>
              <a:tabLst/>
              <a:defRPr sz="10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100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E3E6D5C2-B892-B74A-BD88-04A6A5A4C2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36111" y="5434571"/>
            <a:ext cx="1706880" cy="917138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2400" b="1"/>
            </a:lvl1pPr>
            <a:lvl2pPr marL="7938" indent="0">
              <a:buFont typeface="Arial" panose="020B0604020202020204" pitchFamily="34" charset="0"/>
              <a:buNone/>
              <a:tabLst/>
              <a:defRPr sz="10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100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36" name="Text Placeholder 7">
            <a:extLst>
              <a:ext uri="{FF2B5EF4-FFF2-40B4-BE49-F238E27FC236}">
                <a16:creationId xmlns:a16="http://schemas.microsoft.com/office/drawing/2014/main" id="{95267BF3-BE3A-D14A-BECA-549BBA96DD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9108" y="5434571"/>
            <a:ext cx="1706880" cy="917138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2400" b="1"/>
            </a:lvl1pPr>
            <a:lvl2pPr marL="7938" indent="0">
              <a:buFont typeface="Arial" panose="020B0604020202020204" pitchFamily="34" charset="0"/>
              <a:buNone/>
              <a:tabLst/>
              <a:defRPr sz="10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100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37" name="Text Placeholder 7">
            <a:extLst>
              <a:ext uri="{FF2B5EF4-FFF2-40B4-BE49-F238E27FC236}">
                <a16:creationId xmlns:a16="http://schemas.microsoft.com/office/drawing/2014/main" id="{7F69AB6B-0C8F-3740-9420-2EA8EDA9885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962105" y="5434571"/>
            <a:ext cx="1706880" cy="917138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2400" b="1"/>
            </a:lvl1pPr>
            <a:lvl2pPr marL="7938" indent="0">
              <a:buFont typeface="Arial" panose="020B0604020202020204" pitchFamily="34" charset="0"/>
              <a:buNone/>
              <a:tabLst/>
              <a:defRPr sz="10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100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18" name="Holder 6">
            <a:extLst>
              <a:ext uri="{FF2B5EF4-FFF2-40B4-BE49-F238E27FC236}">
                <a16:creationId xmlns:a16="http://schemas.microsoft.com/office/drawing/2014/main" id="{37E4971B-48C0-F24C-9560-4A0B820DE072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4061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1617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612" userDrawn="1">
          <p15:clr>
            <a:srgbClr val="FBAE40"/>
          </p15:clr>
        </p15:guide>
        <p15:guide id="6" pos="7401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52" userDrawn="1">
          <p15:clr>
            <a:srgbClr val="FBAE40"/>
          </p15:clr>
        </p15:guide>
        <p15:guide id="9" orient="horz" pos="232" userDrawn="1">
          <p15:clr>
            <a:srgbClr val="FBAE40"/>
          </p15:clr>
        </p15:guide>
        <p15:guide id="10" pos="5042" userDrawn="1">
          <p15:clr>
            <a:srgbClr val="FBAE40"/>
          </p15:clr>
        </p15:guide>
        <p15:guide id="11" orient="horz" pos="3498" userDrawn="1">
          <p15:clr>
            <a:srgbClr val="FBAE40"/>
          </p15:clr>
        </p15:guide>
        <p15:guide id="12" pos="4883" userDrawn="1">
          <p15:clr>
            <a:srgbClr val="FBAE40"/>
          </p15:clr>
        </p15:guide>
        <p15:guide id="13" pos="2751" userDrawn="1">
          <p15:clr>
            <a:srgbClr val="FBAE40"/>
          </p15:clr>
        </p15:guide>
        <p15:guide id="14" orient="horz" pos="3113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large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666812C-7EA5-F24B-9D0D-1A88294ABD7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550722" y="1244600"/>
            <a:ext cx="8641278" cy="3844925"/>
          </a:xfrm>
          <a:prstGeom prst="rect">
            <a:avLst/>
          </a:prstGeom>
          <a:noFill/>
        </p:spPr>
        <p:txBody>
          <a:bodyPr/>
          <a:lstStyle/>
          <a:p>
            <a:pPr marL="0" algn="l" rtl="0"/>
            <a:endParaRPr lang="en-GB" dirty="0"/>
          </a:p>
        </p:txBody>
      </p:sp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67B3747-F174-F049-9803-0B65084A8F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406216"/>
            <a:ext cx="6311268" cy="456638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E50653-920F-BA47-B724-DA33C14E0F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369508"/>
            <a:ext cx="2984500" cy="3719994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1200"/>
              </a:spcAft>
              <a:tabLst/>
              <a:defRPr sz="1600" b="1"/>
            </a:lvl1pPr>
            <a:lvl2pPr marL="7938" indent="0">
              <a:buFont typeface="Arial" panose="020B0604020202020204" pitchFamily="34" charset="0"/>
              <a:buNone/>
              <a:tabLst/>
              <a:defRPr sz="20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DBDE16FB-A459-944B-8EC5-C99061049D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57281" y="239476"/>
            <a:ext cx="2897980" cy="228853"/>
          </a:xfrm>
          <a:prstGeom prst="rect">
            <a:avLst/>
          </a:prstGeom>
        </p:spPr>
        <p:txBody>
          <a:bodyPr lIns="0" tIns="0" rIns="0" bIns="0"/>
          <a:lstStyle>
            <a:lvl1pPr marL="7938" indent="0" algn="r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DISCLAIMER IF REQUIRED</a:t>
            </a:r>
          </a:p>
        </p:txBody>
      </p:sp>
      <p:sp>
        <p:nvSpPr>
          <p:cNvPr id="56" name="Holder 4">
            <a:extLst>
              <a:ext uri="{FF2B5EF4-FFF2-40B4-BE49-F238E27FC236}">
                <a16:creationId xmlns:a16="http://schemas.microsoft.com/office/drawing/2014/main" id="{0C010ED6-AB1B-104C-A839-04595A2DC7EC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57" name="Holder 5">
            <a:extLst>
              <a:ext uri="{FF2B5EF4-FFF2-40B4-BE49-F238E27FC236}">
                <a16:creationId xmlns:a16="http://schemas.microsoft.com/office/drawing/2014/main" id="{1AED3569-7910-0A47-8032-A7EFF118E819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CB9C275-6264-7245-99F7-F3B5DAD61E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239476"/>
            <a:ext cx="3386380" cy="204536"/>
          </a:xfrm>
          <a:prstGeom prst="rect">
            <a:avLst/>
          </a:prstGeom>
        </p:spPr>
        <p:txBody>
          <a:bodyPr lIns="0" tIns="0" rIns="0" bIns="0"/>
          <a:lstStyle>
            <a:lvl1pPr marL="7938" indent="0" algn="l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PRESENTATION TITLE // SECTION TITLE IF REQUIRED</a:t>
            </a:r>
          </a:p>
        </p:txBody>
      </p:sp>
      <p:sp>
        <p:nvSpPr>
          <p:cNvPr id="29" name="bg object 17">
            <a:extLst>
              <a:ext uri="{FF2B5EF4-FFF2-40B4-BE49-F238E27FC236}">
                <a16:creationId xmlns:a16="http://schemas.microsoft.com/office/drawing/2014/main" id="{A573D277-E016-A842-BC0B-A6114EF4F081}"/>
              </a:ext>
            </a:extLst>
          </p:cNvPr>
          <p:cNvSpPr/>
          <p:nvPr userDrawn="1"/>
        </p:nvSpPr>
        <p:spPr>
          <a:xfrm>
            <a:off x="457200" y="892174"/>
            <a:ext cx="11291888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C3270E50-DD1F-6946-9096-2CBEC7A025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0117" y="5434571"/>
            <a:ext cx="1706880" cy="917138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2400" b="1"/>
            </a:lvl1pPr>
            <a:lvl2pPr marL="7938" indent="0">
              <a:buFont typeface="Arial" panose="020B0604020202020204" pitchFamily="34" charset="0"/>
              <a:buNone/>
              <a:tabLst/>
              <a:defRPr sz="10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100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99A303F4-1C0B-E845-BB30-797030FC806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825102" y="5434571"/>
            <a:ext cx="1706880" cy="917138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2400" b="1"/>
            </a:lvl1pPr>
            <a:lvl2pPr marL="7938" indent="0">
              <a:buFont typeface="Arial" panose="020B0604020202020204" pitchFamily="34" charset="0"/>
              <a:buNone/>
              <a:tabLst/>
              <a:defRPr sz="10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100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196DE843-A068-4B4E-B887-B9CD31097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373114" y="5434571"/>
            <a:ext cx="1706880" cy="917138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2400" b="1"/>
            </a:lvl1pPr>
            <a:lvl2pPr marL="7938" indent="0">
              <a:buFont typeface="Arial" panose="020B0604020202020204" pitchFamily="34" charset="0"/>
              <a:buNone/>
              <a:tabLst/>
              <a:defRPr sz="10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100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E3E6D5C2-B892-B74A-BD88-04A6A5A4C2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36111" y="5434571"/>
            <a:ext cx="1706880" cy="917138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2400" b="1"/>
            </a:lvl1pPr>
            <a:lvl2pPr marL="7938" indent="0">
              <a:buFont typeface="Arial" panose="020B0604020202020204" pitchFamily="34" charset="0"/>
              <a:buNone/>
              <a:tabLst/>
              <a:defRPr sz="10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100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36" name="Text Placeholder 7">
            <a:extLst>
              <a:ext uri="{FF2B5EF4-FFF2-40B4-BE49-F238E27FC236}">
                <a16:creationId xmlns:a16="http://schemas.microsoft.com/office/drawing/2014/main" id="{95267BF3-BE3A-D14A-BECA-549BBA96DD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9108" y="5434571"/>
            <a:ext cx="1706880" cy="917138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2400" b="1"/>
            </a:lvl1pPr>
            <a:lvl2pPr marL="7938" indent="0">
              <a:buFont typeface="Arial" panose="020B0604020202020204" pitchFamily="34" charset="0"/>
              <a:buNone/>
              <a:tabLst/>
              <a:defRPr sz="10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100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37" name="Text Placeholder 7">
            <a:extLst>
              <a:ext uri="{FF2B5EF4-FFF2-40B4-BE49-F238E27FC236}">
                <a16:creationId xmlns:a16="http://schemas.microsoft.com/office/drawing/2014/main" id="{7F69AB6B-0C8F-3740-9420-2EA8EDA9885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962105" y="5434571"/>
            <a:ext cx="1706880" cy="917138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2400" b="1"/>
            </a:lvl1pPr>
            <a:lvl2pPr marL="7938" indent="0">
              <a:buFont typeface="Arial" panose="020B0604020202020204" pitchFamily="34" charset="0"/>
              <a:buNone/>
              <a:tabLst/>
              <a:defRPr sz="10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100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18" name="Holder 6">
            <a:extLst>
              <a:ext uri="{FF2B5EF4-FFF2-40B4-BE49-F238E27FC236}">
                <a16:creationId xmlns:a16="http://schemas.microsoft.com/office/drawing/2014/main" id="{BC34AD85-9766-4E42-BD81-F2B63BA60A6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8384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1617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589" userDrawn="1">
          <p15:clr>
            <a:srgbClr val="FBAE40"/>
          </p15:clr>
        </p15:guide>
        <p15:guide id="6" pos="7401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52" userDrawn="1">
          <p15:clr>
            <a:srgbClr val="FBAE40"/>
          </p15:clr>
        </p15:guide>
        <p15:guide id="9" orient="horz" pos="232" userDrawn="1">
          <p15:clr>
            <a:srgbClr val="FBAE40"/>
          </p15:clr>
        </p15:guide>
        <p15:guide id="10" pos="5042" userDrawn="1">
          <p15:clr>
            <a:srgbClr val="FBAE40"/>
          </p15:clr>
        </p15:guide>
        <p15:guide id="11" orient="horz" pos="3498" userDrawn="1">
          <p15:clr>
            <a:srgbClr val="FBAE40"/>
          </p15:clr>
        </p15:guide>
        <p15:guide id="12" pos="4883" userDrawn="1">
          <p15:clr>
            <a:srgbClr val="FBAE40"/>
          </p15:clr>
        </p15:guide>
        <p15:guide id="13" pos="2525" userDrawn="1">
          <p15:clr>
            <a:srgbClr val="FBAE40"/>
          </p15:clr>
        </p15:guide>
        <p15:guide id="14" orient="horz" pos="3113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picture full lengt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67B3747-F174-F049-9803-0B65084A8F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406216"/>
            <a:ext cx="6311268" cy="456638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E50653-920F-BA47-B724-DA33C14E0F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369509"/>
            <a:ext cx="7294564" cy="459292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1200"/>
              </a:spcAft>
              <a:tabLst/>
              <a:defRPr sz="16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DBDE16FB-A459-944B-8EC5-C99061049D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57281" y="239476"/>
            <a:ext cx="2897980" cy="228853"/>
          </a:xfrm>
          <a:prstGeom prst="rect">
            <a:avLst/>
          </a:prstGeom>
        </p:spPr>
        <p:txBody>
          <a:bodyPr lIns="0" tIns="0" rIns="0" bIns="0"/>
          <a:lstStyle>
            <a:lvl1pPr marL="7938" indent="0" algn="r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DISCLAIMER IF REQUIRED</a:t>
            </a:r>
          </a:p>
        </p:txBody>
      </p:sp>
      <p:sp>
        <p:nvSpPr>
          <p:cNvPr id="56" name="Holder 4">
            <a:extLst>
              <a:ext uri="{FF2B5EF4-FFF2-40B4-BE49-F238E27FC236}">
                <a16:creationId xmlns:a16="http://schemas.microsoft.com/office/drawing/2014/main" id="{0C010ED6-AB1B-104C-A839-04595A2DC7EC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57" name="Holder 5">
            <a:extLst>
              <a:ext uri="{FF2B5EF4-FFF2-40B4-BE49-F238E27FC236}">
                <a16:creationId xmlns:a16="http://schemas.microsoft.com/office/drawing/2014/main" id="{1AED3569-7910-0A47-8032-A7EFF118E819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CB9C275-6264-7245-99F7-F3B5DAD61E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239476"/>
            <a:ext cx="3386380" cy="204536"/>
          </a:xfrm>
          <a:prstGeom prst="rect">
            <a:avLst/>
          </a:prstGeom>
        </p:spPr>
        <p:txBody>
          <a:bodyPr lIns="0" tIns="0" rIns="0" bIns="0"/>
          <a:lstStyle>
            <a:lvl1pPr marL="7938" indent="0" algn="l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PRESENTATION TITLE // SECTION TITLE IF REQUIRED</a:t>
            </a:r>
          </a:p>
        </p:txBody>
      </p:sp>
      <p:sp>
        <p:nvSpPr>
          <p:cNvPr id="29" name="bg object 17">
            <a:extLst>
              <a:ext uri="{FF2B5EF4-FFF2-40B4-BE49-F238E27FC236}">
                <a16:creationId xmlns:a16="http://schemas.microsoft.com/office/drawing/2014/main" id="{A573D277-E016-A842-BC0B-A6114EF4F081}"/>
              </a:ext>
            </a:extLst>
          </p:cNvPr>
          <p:cNvSpPr/>
          <p:nvPr userDrawn="1"/>
        </p:nvSpPr>
        <p:spPr>
          <a:xfrm>
            <a:off x="457200" y="892174"/>
            <a:ext cx="11291888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99FA5797-67F7-CF48-ACEF-F78447F8F74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71019" y="-4897896"/>
            <a:ext cx="11278070" cy="4165567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marL="0" algn="l" rtl="0"/>
            <a:endParaRPr lang="en-GB" dirty="0"/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984B96D4-BDDA-9A4F-B320-89ED4AEAFDA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1019" y="1874402"/>
            <a:ext cx="11263781" cy="4169714"/>
          </a:xfrm>
          <a:custGeom>
            <a:avLst/>
            <a:gdLst>
              <a:gd name="connsiteX0" fmla="*/ 720434 w 11278069"/>
              <a:gd name="connsiteY0" fmla="*/ 0 h 4169714"/>
              <a:gd name="connsiteX1" fmla="*/ 10507401 w 11278069"/>
              <a:gd name="connsiteY1" fmla="*/ 0 h 4169714"/>
              <a:gd name="connsiteX2" fmla="*/ 11278069 w 11278069"/>
              <a:gd name="connsiteY2" fmla="*/ 770667 h 4169714"/>
              <a:gd name="connsiteX3" fmla="*/ 11278069 w 11278069"/>
              <a:gd name="connsiteY3" fmla="*/ 3430506 h 4169714"/>
              <a:gd name="connsiteX4" fmla="*/ 10538861 w 11278069"/>
              <a:gd name="connsiteY4" fmla="*/ 4169714 h 4169714"/>
              <a:gd name="connsiteX5" fmla="*/ 739209 w 11278069"/>
              <a:gd name="connsiteY5" fmla="*/ 4169714 h 4169714"/>
              <a:gd name="connsiteX6" fmla="*/ 0 w 11278069"/>
              <a:gd name="connsiteY6" fmla="*/ 3430505 h 4169714"/>
              <a:gd name="connsiteX7" fmla="*/ 0 w 11278069"/>
              <a:gd name="connsiteY7" fmla="*/ 720433 h 416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78069" h="4169714">
                <a:moveTo>
                  <a:pt x="720434" y="0"/>
                </a:moveTo>
                <a:lnTo>
                  <a:pt x="10507401" y="0"/>
                </a:lnTo>
                <a:lnTo>
                  <a:pt x="11278069" y="770667"/>
                </a:lnTo>
                <a:lnTo>
                  <a:pt x="11278069" y="3430506"/>
                </a:lnTo>
                <a:lnTo>
                  <a:pt x="10538861" y="4169714"/>
                </a:lnTo>
                <a:lnTo>
                  <a:pt x="739209" y="4169714"/>
                </a:lnTo>
                <a:lnTo>
                  <a:pt x="0" y="3430505"/>
                </a:lnTo>
                <a:lnTo>
                  <a:pt x="0" y="720433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/>
          <a:p>
            <a:pPr marL="0" algn="l" rtl="0"/>
            <a:endParaRPr lang="en-GB" dirty="0"/>
          </a:p>
        </p:txBody>
      </p:sp>
      <p:sp>
        <p:nvSpPr>
          <p:cNvPr id="13" name="Holder 6">
            <a:extLst>
              <a:ext uri="{FF2B5EF4-FFF2-40B4-BE49-F238E27FC236}">
                <a16:creationId xmlns:a16="http://schemas.microsoft.com/office/drawing/2014/main" id="{C64A1783-805D-D840-83D9-6A6791C58B91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554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1617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59" userDrawn="1">
          <p15:clr>
            <a:srgbClr val="FBAE40"/>
          </p15:clr>
        </p15:guide>
        <p15:guide id="5" orient="horz" pos="3589" userDrawn="1">
          <p15:clr>
            <a:srgbClr val="FBAE40"/>
          </p15:clr>
        </p15:guide>
        <p15:guide id="6" pos="7401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52" userDrawn="1">
          <p15:clr>
            <a:srgbClr val="FBAE40"/>
          </p15:clr>
        </p15:guide>
        <p15:guide id="9" orient="horz" pos="232" userDrawn="1">
          <p15:clr>
            <a:srgbClr val="FBAE40"/>
          </p15:clr>
        </p15:guide>
        <p15:guide id="10" pos="5042" userDrawn="1">
          <p15:clr>
            <a:srgbClr val="FBAE40"/>
          </p15:clr>
        </p15:guide>
        <p15:guide id="11" orient="horz" pos="3498" userDrawn="1">
          <p15:clr>
            <a:srgbClr val="FBAE40"/>
          </p15:clr>
        </p15:guide>
        <p15:guide id="12" pos="4883" userDrawn="1">
          <p15:clr>
            <a:srgbClr val="FBAE40"/>
          </p15:clr>
        </p15:guide>
        <p15:guide id="13" pos="2525" userDrawn="1">
          <p15:clr>
            <a:srgbClr val="FBAE40"/>
          </p15:clr>
        </p15:guide>
        <p15:guide id="14" orient="horz" pos="311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background image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67B3747-F174-F049-9803-0B65084A8F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406216"/>
            <a:ext cx="6311267" cy="456638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E50653-920F-BA47-B724-DA33C14E0F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369507"/>
            <a:ext cx="3620125" cy="3157537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1200"/>
              </a:spcAft>
              <a:tabLst/>
              <a:defRPr sz="1600" b="1"/>
            </a:lvl1pPr>
            <a:lvl2pPr marL="14288" indent="-6350"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None/>
              <a:tabLst/>
              <a:defRPr sz="20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DBDE16FB-A459-944B-8EC5-C99061049D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57281" y="239476"/>
            <a:ext cx="2897980" cy="228853"/>
          </a:xfrm>
          <a:prstGeom prst="rect">
            <a:avLst/>
          </a:prstGeom>
        </p:spPr>
        <p:txBody>
          <a:bodyPr lIns="0" tIns="0" rIns="0" bIns="0"/>
          <a:lstStyle>
            <a:lvl1pPr marL="7938" indent="0" algn="r">
              <a:tabLst/>
              <a:defRPr sz="1000" b="0">
                <a:solidFill>
                  <a:srgbClr val="000000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DISCLAIMER IF REQUIRED</a:t>
            </a:r>
          </a:p>
        </p:txBody>
      </p:sp>
      <p:sp>
        <p:nvSpPr>
          <p:cNvPr id="56" name="Holder 4">
            <a:extLst>
              <a:ext uri="{FF2B5EF4-FFF2-40B4-BE49-F238E27FC236}">
                <a16:creationId xmlns:a16="http://schemas.microsoft.com/office/drawing/2014/main" id="{0C010ED6-AB1B-104C-A839-04595A2DC7EC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57" name="Holder 5">
            <a:extLst>
              <a:ext uri="{FF2B5EF4-FFF2-40B4-BE49-F238E27FC236}">
                <a16:creationId xmlns:a16="http://schemas.microsoft.com/office/drawing/2014/main" id="{1AED3569-7910-0A47-8032-A7EFF118E819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CB9C275-6264-7245-99F7-F3B5DAD61E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239476"/>
            <a:ext cx="3386380" cy="204536"/>
          </a:xfrm>
          <a:prstGeom prst="rect">
            <a:avLst/>
          </a:prstGeom>
        </p:spPr>
        <p:txBody>
          <a:bodyPr lIns="0" tIns="0" rIns="0" bIns="0"/>
          <a:lstStyle>
            <a:lvl1pPr marL="7938" indent="0" algn="l">
              <a:tabLst/>
              <a:defRPr sz="1000" b="0">
                <a:solidFill>
                  <a:srgbClr val="000000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PRESENTATION TITLE // SECTION TITLE IF REQUIRED</a:t>
            </a:r>
          </a:p>
        </p:txBody>
      </p:sp>
      <p:sp>
        <p:nvSpPr>
          <p:cNvPr id="29" name="bg object 17">
            <a:extLst>
              <a:ext uri="{FF2B5EF4-FFF2-40B4-BE49-F238E27FC236}">
                <a16:creationId xmlns:a16="http://schemas.microsoft.com/office/drawing/2014/main" id="{A573D277-E016-A842-BC0B-A6114EF4F081}"/>
              </a:ext>
            </a:extLst>
          </p:cNvPr>
          <p:cNvSpPr/>
          <p:nvPr userDrawn="1"/>
        </p:nvSpPr>
        <p:spPr>
          <a:xfrm>
            <a:off x="457200" y="892174"/>
            <a:ext cx="11291888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C070D9DD-0D19-F948-91E5-F4B4E275A0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389148" y="2394563"/>
            <a:ext cx="1643614" cy="2548912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1400" b="0"/>
            </a:lvl1pPr>
            <a:lvl2pPr marL="185738" indent="-177800">
              <a:buFont typeface="Arial" panose="020B0604020202020204" pitchFamily="34" charset="0"/>
              <a:buNone/>
              <a:tabLst/>
              <a:defRPr sz="1400" b="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 b="0"/>
            </a:lvl3pPr>
            <a:lvl4pPr marL="7938" indent="0">
              <a:tabLst/>
              <a:defRPr sz="1400" b="0"/>
            </a:lvl4pPr>
            <a:lvl5pPr marL="7938" indent="0">
              <a:tabLst/>
              <a:defRPr sz="1400" b="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3" name="Holder 6">
            <a:extLst>
              <a:ext uri="{FF2B5EF4-FFF2-40B4-BE49-F238E27FC236}">
                <a16:creationId xmlns:a16="http://schemas.microsoft.com/office/drawing/2014/main" id="{C8791640-9E9C-6F44-A8F0-5394FA3FC12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2006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1617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792" userDrawn="1">
          <p15:clr>
            <a:srgbClr val="FBAE40"/>
          </p15:clr>
        </p15:guide>
        <p15:guide id="6" pos="7401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62" userDrawn="1">
          <p15:clr>
            <a:srgbClr val="FBAE40"/>
          </p15:clr>
        </p15:guide>
        <p15:guide id="9" orient="horz" pos="232" userDrawn="1">
          <p15:clr>
            <a:srgbClr val="FBAE40"/>
          </p15:clr>
        </p15:guide>
        <p15:guide id="10" pos="5019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content +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67B3747-F174-F049-9803-0B65084A8F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406216"/>
            <a:ext cx="6311267" cy="456638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E50653-920F-BA47-B724-DA33C14E0F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369508"/>
            <a:ext cx="3776132" cy="1231508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1200"/>
              </a:spcAft>
              <a:tabLst/>
              <a:defRPr sz="16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DBDE16FB-A459-944B-8EC5-C99061049D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57281" y="239476"/>
            <a:ext cx="2897980" cy="228853"/>
          </a:xfrm>
          <a:prstGeom prst="rect">
            <a:avLst/>
          </a:prstGeom>
        </p:spPr>
        <p:txBody>
          <a:bodyPr lIns="0" tIns="0" rIns="0" bIns="0"/>
          <a:lstStyle>
            <a:lvl1pPr marL="7938" indent="0" algn="r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DISCLAIMER IF REQUIRED</a:t>
            </a:r>
          </a:p>
        </p:txBody>
      </p:sp>
      <p:sp>
        <p:nvSpPr>
          <p:cNvPr id="56" name="Holder 4">
            <a:extLst>
              <a:ext uri="{FF2B5EF4-FFF2-40B4-BE49-F238E27FC236}">
                <a16:creationId xmlns:a16="http://schemas.microsoft.com/office/drawing/2014/main" id="{0C010ED6-AB1B-104C-A839-04595A2DC7EC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57" name="Holder 5">
            <a:extLst>
              <a:ext uri="{FF2B5EF4-FFF2-40B4-BE49-F238E27FC236}">
                <a16:creationId xmlns:a16="http://schemas.microsoft.com/office/drawing/2014/main" id="{1AED3569-7910-0A47-8032-A7EFF118E819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CB9C275-6264-7245-99F7-F3B5DAD61E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239476"/>
            <a:ext cx="3386380" cy="204536"/>
          </a:xfrm>
          <a:prstGeom prst="rect">
            <a:avLst/>
          </a:prstGeom>
        </p:spPr>
        <p:txBody>
          <a:bodyPr lIns="0" tIns="0" rIns="0" bIns="0"/>
          <a:lstStyle>
            <a:lvl1pPr marL="7938" indent="0" algn="l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PRESENTATION TITLE // SECTION TITLE IF REQUIRED</a:t>
            </a:r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A40FF936-9F5A-1746-A5B5-F81A4651F5F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932452" y="2758066"/>
            <a:ext cx="3261734" cy="3261733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/>
          </a:p>
        </p:txBody>
      </p:sp>
      <p:sp>
        <p:nvSpPr>
          <p:cNvPr id="29" name="bg object 17">
            <a:extLst>
              <a:ext uri="{FF2B5EF4-FFF2-40B4-BE49-F238E27FC236}">
                <a16:creationId xmlns:a16="http://schemas.microsoft.com/office/drawing/2014/main" id="{A573D277-E016-A842-BC0B-A6114EF4F081}"/>
              </a:ext>
            </a:extLst>
          </p:cNvPr>
          <p:cNvSpPr/>
          <p:nvPr userDrawn="1"/>
        </p:nvSpPr>
        <p:spPr>
          <a:xfrm>
            <a:off x="457200" y="892174"/>
            <a:ext cx="11291888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8" name="object 3">
            <a:extLst>
              <a:ext uri="{FF2B5EF4-FFF2-40B4-BE49-F238E27FC236}">
                <a16:creationId xmlns:a16="http://schemas.microsoft.com/office/drawing/2014/main" id="{A0A7F708-948F-1149-A8C1-5D0FA34D0560}"/>
              </a:ext>
            </a:extLst>
          </p:cNvPr>
          <p:cNvSpPr txBox="1"/>
          <p:nvPr userDrawn="1"/>
        </p:nvSpPr>
        <p:spPr>
          <a:xfrm>
            <a:off x="1053842" y="3768914"/>
            <a:ext cx="762635" cy="2063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150" b="1" spc="15" dirty="0">
                <a:solidFill>
                  <a:srgbClr val="FFFFFF"/>
                </a:solidFill>
                <a:latin typeface="Century Gothic Pro"/>
                <a:cs typeface="Century Gothic Pro"/>
              </a:rPr>
              <a:t>Descriptor</a:t>
            </a:r>
            <a:endParaRPr sz="1150">
              <a:latin typeface="Century Gothic Pro"/>
              <a:cs typeface="Century Gothic Pro"/>
            </a:endParaRPr>
          </a:p>
        </p:txBody>
      </p:sp>
      <p:sp>
        <p:nvSpPr>
          <p:cNvPr id="26" name="object 7">
            <a:extLst>
              <a:ext uri="{FF2B5EF4-FFF2-40B4-BE49-F238E27FC236}">
                <a16:creationId xmlns:a16="http://schemas.microsoft.com/office/drawing/2014/main" id="{C67B2737-6F8E-DE42-BC78-774CFECBD936}"/>
              </a:ext>
            </a:extLst>
          </p:cNvPr>
          <p:cNvSpPr txBox="1"/>
          <p:nvPr userDrawn="1"/>
        </p:nvSpPr>
        <p:spPr>
          <a:xfrm>
            <a:off x="1053842" y="4681077"/>
            <a:ext cx="762635" cy="2063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150" b="1" spc="15" dirty="0">
                <a:solidFill>
                  <a:srgbClr val="FFFFFF"/>
                </a:solidFill>
                <a:latin typeface="Century Gothic Pro"/>
                <a:cs typeface="Century Gothic Pro"/>
              </a:rPr>
              <a:t>Descriptor</a:t>
            </a:r>
            <a:endParaRPr sz="1150">
              <a:latin typeface="Century Gothic Pro"/>
              <a:cs typeface="Century Gothic Pro"/>
            </a:endParaRPr>
          </a:p>
        </p:txBody>
      </p:sp>
      <p:sp>
        <p:nvSpPr>
          <p:cNvPr id="30" name="object 9">
            <a:extLst>
              <a:ext uri="{FF2B5EF4-FFF2-40B4-BE49-F238E27FC236}">
                <a16:creationId xmlns:a16="http://schemas.microsoft.com/office/drawing/2014/main" id="{78775B15-3B9F-A948-99BA-4CD26B5EF58F}"/>
              </a:ext>
            </a:extLst>
          </p:cNvPr>
          <p:cNvSpPr txBox="1"/>
          <p:nvPr userDrawn="1"/>
        </p:nvSpPr>
        <p:spPr>
          <a:xfrm>
            <a:off x="1053842" y="5612410"/>
            <a:ext cx="762635" cy="2063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150" b="1" spc="15" dirty="0">
                <a:solidFill>
                  <a:srgbClr val="FFFFFF"/>
                </a:solidFill>
                <a:latin typeface="Century Gothic Pro"/>
                <a:cs typeface="Century Gothic Pro"/>
              </a:rPr>
              <a:t>Descriptor</a:t>
            </a:r>
            <a:endParaRPr sz="1150">
              <a:latin typeface="Century Gothic Pro"/>
              <a:cs typeface="Century Gothic Pro"/>
            </a:endParaRPr>
          </a:p>
        </p:txBody>
      </p:sp>
      <p:sp>
        <p:nvSpPr>
          <p:cNvPr id="50" name="Text Placeholder 7">
            <a:extLst>
              <a:ext uri="{FF2B5EF4-FFF2-40B4-BE49-F238E27FC236}">
                <a16:creationId xmlns:a16="http://schemas.microsoft.com/office/drawing/2014/main" id="{6312599A-F9D7-CC44-B510-AB56FA0DFA8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475163" y="1369508"/>
            <a:ext cx="6719023" cy="825255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2000" b="0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1" name="Text Placeholder 7">
            <a:extLst>
              <a:ext uri="{FF2B5EF4-FFF2-40B4-BE49-F238E27FC236}">
                <a16:creationId xmlns:a16="http://schemas.microsoft.com/office/drawing/2014/main" id="{9AB34628-B2DF-ED48-81A7-98CD7C7072D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75163" y="2756046"/>
            <a:ext cx="2740977" cy="620715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lnSpc>
                <a:spcPts val="1800"/>
              </a:lnSpc>
              <a:spcAft>
                <a:spcPts val="0"/>
              </a:spcAft>
              <a:tabLst/>
              <a:defRPr sz="16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FA6B5333-6C12-6244-B9F7-7FEF84427B0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75163" y="5514486"/>
            <a:ext cx="2740977" cy="620715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lnSpc>
                <a:spcPts val="1800"/>
              </a:lnSpc>
              <a:spcAft>
                <a:spcPts val="0"/>
              </a:spcAft>
              <a:tabLst/>
              <a:defRPr sz="16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3" name="Text Placeholder 7">
            <a:extLst>
              <a:ext uri="{FF2B5EF4-FFF2-40B4-BE49-F238E27FC236}">
                <a16:creationId xmlns:a16="http://schemas.microsoft.com/office/drawing/2014/main" id="{987F2983-AD6B-3B40-81EF-6E784E5323D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75163" y="3675526"/>
            <a:ext cx="2740977" cy="620715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lnSpc>
                <a:spcPts val="1800"/>
              </a:lnSpc>
              <a:spcAft>
                <a:spcPts val="0"/>
              </a:spcAft>
              <a:tabLst/>
              <a:defRPr sz="16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5" name="Text Placeholder 7">
            <a:extLst>
              <a:ext uri="{FF2B5EF4-FFF2-40B4-BE49-F238E27FC236}">
                <a16:creationId xmlns:a16="http://schemas.microsoft.com/office/drawing/2014/main" id="{C0D4B97E-8950-D44A-9044-69E4AC5E80A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475163" y="4595006"/>
            <a:ext cx="2740977" cy="620715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lnSpc>
                <a:spcPts val="1800"/>
              </a:lnSpc>
              <a:spcAft>
                <a:spcPts val="0"/>
              </a:spcAft>
              <a:tabLst/>
              <a:defRPr sz="16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74" name="Text Placeholder 73">
            <a:extLst>
              <a:ext uri="{FF2B5EF4-FFF2-40B4-BE49-F238E27FC236}">
                <a16:creationId xmlns:a16="http://schemas.microsoft.com/office/drawing/2014/main" id="{200E3812-4555-F64D-BCE4-BCA3ED823E1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1788" y="2742685"/>
            <a:ext cx="1863089" cy="349250"/>
          </a:xfrm>
          <a:custGeom>
            <a:avLst/>
            <a:gdLst>
              <a:gd name="connsiteX0" fmla="*/ 74056 w 1863089"/>
              <a:gd name="connsiteY0" fmla="*/ 0 h 349250"/>
              <a:gd name="connsiteX1" fmla="*/ 1781253 w 1863089"/>
              <a:gd name="connsiteY1" fmla="*/ 0 h 349250"/>
              <a:gd name="connsiteX2" fmla="*/ 1863089 w 1863089"/>
              <a:gd name="connsiteY2" fmla="*/ 97475 h 349250"/>
              <a:gd name="connsiteX3" fmla="*/ 1863089 w 1863089"/>
              <a:gd name="connsiteY3" fmla="*/ 260648 h 349250"/>
              <a:gd name="connsiteX4" fmla="*/ 1787196 w 1863089"/>
              <a:gd name="connsiteY4" fmla="*/ 349250 h 349250"/>
              <a:gd name="connsiteX5" fmla="*/ 75051 w 1863089"/>
              <a:gd name="connsiteY5" fmla="*/ 349250 h 349250"/>
              <a:gd name="connsiteX6" fmla="*/ 0 w 1863089"/>
              <a:gd name="connsiteY6" fmla="*/ 264378 h 349250"/>
              <a:gd name="connsiteX7" fmla="*/ 0 w 1863089"/>
              <a:gd name="connsiteY7" fmla="*/ 86803 h 34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3089" h="349250">
                <a:moveTo>
                  <a:pt x="74056" y="0"/>
                </a:moveTo>
                <a:lnTo>
                  <a:pt x="1781253" y="0"/>
                </a:lnTo>
                <a:lnTo>
                  <a:pt x="1863089" y="97475"/>
                </a:lnTo>
                <a:lnTo>
                  <a:pt x="1863089" y="260648"/>
                </a:lnTo>
                <a:lnTo>
                  <a:pt x="1787196" y="349250"/>
                </a:lnTo>
                <a:lnTo>
                  <a:pt x="75051" y="349250"/>
                </a:lnTo>
                <a:lnTo>
                  <a:pt x="0" y="264378"/>
                </a:lnTo>
                <a:lnTo>
                  <a:pt x="0" y="868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lnSpc>
                <a:spcPts val="1150"/>
              </a:lnSpc>
              <a:spcAft>
                <a:spcPts val="0"/>
              </a:spcAft>
              <a:tabLst/>
              <a:defRPr sz="1150" b="1">
                <a:solidFill>
                  <a:schemeClr val="bg1"/>
                </a:solidFill>
              </a:defRPr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Descriptor</a:t>
            </a:r>
          </a:p>
        </p:txBody>
      </p:sp>
      <p:sp>
        <p:nvSpPr>
          <p:cNvPr id="75" name="Text Placeholder 74">
            <a:extLst>
              <a:ext uri="{FF2B5EF4-FFF2-40B4-BE49-F238E27FC236}">
                <a16:creationId xmlns:a16="http://schemas.microsoft.com/office/drawing/2014/main" id="{9D0314F8-B5CC-7343-8D6F-26AE910CE9E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71788" y="3705146"/>
            <a:ext cx="1863089" cy="349250"/>
          </a:xfrm>
          <a:custGeom>
            <a:avLst/>
            <a:gdLst>
              <a:gd name="connsiteX0" fmla="*/ 74056 w 1863089"/>
              <a:gd name="connsiteY0" fmla="*/ 0 h 349250"/>
              <a:gd name="connsiteX1" fmla="*/ 1781253 w 1863089"/>
              <a:gd name="connsiteY1" fmla="*/ 0 h 349250"/>
              <a:gd name="connsiteX2" fmla="*/ 1863089 w 1863089"/>
              <a:gd name="connsiteY2" fmla="*/ 97475 h 349250"/>
              <a:gd name="connsiteX3" fmla="*/ 1863089 w 1863089"/>
              <a:gd name="connsiteY3" fmla="*/ 260648 h 349250"/>
              <a:gd name="connsiteX4" fmla="*/ 1787196 w 1863089"/>
              <a:gd name="connsiteY4" fmla="*/ 349250 h 349250"/>
              <a:gd name="connsiteX5" fmla="*/ 75051 w 1863089"/>
              <a:gd name="connsiteY5" fmla="*/ 349250 h 349250"/>
              <a:gd name="connsiteX6" fmla="*/ 0 w 1863089"/>
              <a:gd name="connsiteY6" fmla="*/ 264378 h 349250"/>
              <a:gd name="connsiteX7" fmla="*/ 0 w 1863089"/>
              <a:gd name="connsiteY7" fmla="*/ 86803 h 34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3089" h="349250">
                <a:moveTo>
                  <a:pt x="74056" y="0"/>
                </a:moveTo>
                <a:lnTo>
                  <a:pt x="1781253" y="0"/>
                </a:lnTo>
                <a:lnTo>
                  <a:pt x="1863089" y="97475"/>
                </a:lnTo>
                <a:lnTo>
                  <a:pt x="1863089" y="260648"/>
                </a:lnTo>
                <a:lnTo>
                  <a:pt x="1787196" y="349250"/>
                </a:lnTo>
                <a:lnTo>
                  <a:pt x="75051" y="349250"/>
                </a:lnTo>
                <a:lnTo>
                  <a:pt x="0" y="264378"/>
                </a:lnTo>
                <a:lnTo>
                  <a:pt x="0" y="868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lnSpc>
                <a:spcPts val="1150"/>
              </a:lnSpc>
              <a:spcAft>
                <a:spcPts val="0"/>
              </a:spcAft>
              <a:tabLst/>
              <a:defRPr sz="1150" b="1">
                <a:solidFill>
                  <a:schemeClr val="bg1"/>
                </a:solidFill>
              </a:defRPr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Descriptor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0C145965-0BF3-944D-8041-15997357474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71788" y="4613162"/>
            <a:ext cx="1863089" cy="349250"/>
          </a:xfrm>
          <a:custGeom>
            <a:avLst/>
            <a:gdLst>
              <a:gd name="connsiteX0" fmla="*/ 74056 w 1863089"/>
              <a:gd name="connsiteY0" fmla="*/ 0 h 349250"/>
              <a:gd name="connsiteX1" fmla="*/ 1781253 w 1863089"/>
              <a:gd name="connsiteY1" fmla="*/ 0 h 349250"/>
              <a:gd name="connsiteX2" fmla="*/ 1863089 w 1863089"/>
              <a:gd name="connsiteY2" fmla="*/ 97475 h 349250"/>
              <a:gd name="connsiteX3" fmla="*/ 1863089 w 1863089"/>
              <a:gd name="connsiteY3" fmla="*/ 260648 h 349250"/>
              <a:gd name="connsiteX4" fmla="*/ 1787196 w 1863089"/>
              <a:gd name="connsiteY4" fmla="*/ 349250 h 349250"/>
              <a:gd name="connsiteX5" fmla="*/ 75051 w 1863089"/>
              <a:gd name="connsiteY5" fmla="*/ 349250 h 349250"/>
              <a:gd name="connsiteX6" fmla="*/ 0 w 1863089"/>
              <a:gd name="connsiteY6" fmla="*/ 264378 h 349250"/>
              <a:gd name="connsiteX7" fmla="*/ 0 w 1863089"/>
              <a:gd name="connsiteY7" fmla="*/ 86803 h 34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3089" h="349250">
                <a:moveTo>
                  <a:pt x="74056" y="0"/>
                </a:moveTo>
                <a:lnTo>
                  <a:pt x="1781253" y="0"/>
                </a:lnTo>
                <a:lnTo>
                  <a:pt x="1863089" y="97475"/>
                </a:lnTo>
                <a:lnTo>
                  <a:pt x="1863089" y="260648"/>
                </a:lnTo>
                <a:lnTo>
                  <a:pt x="1787196" y="349250"/>
                </a:lnTo>
                <a:lnTo>
                  <a:pt x="75051" y="349250"/>
                </a:lnTo>
                <a:lnTo>
                  <a:pt x="0" y="264378"/>
                </a:lnTo>
                <a:lnTo>
                  <a:pt x="0" y="868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lnSpc>
                <a:spcPts val="1150"/>
              </a:lnSpc>
              <a:spcAft>
                <a:spcPts val="0"/>
              </a:spcAft>
              <a:tabLst/>
              <a:defRPr sz="1150" b="1">
                <a:solidFill>
                  <a:schemeClr val="bg1"/>
                </a:solidFill>
              </a:defRPr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Descriptor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6D9C561C-032E-FF4E-90B7-7B7656E729D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1788" y="5545666"/>
            <a:ext cx="1863089" cy="349250"/>
          </a:xfrm>
          <a:custGeom>
            <a:avLst/>
            <a:gdLst>
              <a:gd name="connsiteX0" fmla="*/ 74056 w 1863089"/>
              <a:gd name="connsiteY0" fmla="*/ 0 h 349250"/>
              <a:gd name="connsiteX1" fmla="*/ 1781253 w 1863089"/>
              <a:gd name="connsiteY1" fmla="*/ 0 h 349250"/>
              <a:gd name="connsiteX2" fmla="*/ 1863089 w 1863089"/>
              <a:gd name="connsiteY2" fmla="*/ 97475 h 349250"/>
              <a:gd name="connsiteX3" fmla="*/ 1863089 w 1863089"/>
              <a:gd name="connsiteY3" fmla="*/ 260648 h 349250"/>
              <a:gd name="connsiteX4" fmla="*/ 1787196 w 1863089"/>
              <a:gd name="connsiteY4" fmla="*/ 349250 h 349250"/>
              <a:gd name="connsiteX5" fmla="*/ 75051 w 1863089"/>
              <a:gd name="connsiteY5" fmla="*/ 349250 h 349250"/>
              <a:gd name="connsiteX6" fmla="*/ 0 w 1863089"/>
              <a:gd name="connsiteY6" fmla="*/ 264378 h 349250"/>
              <a:gd name="connsiteX7" fmla="*/ 0 w 1863089"/>
              <a:gd name="connsiteY7" fmla="*/ 86803 h 34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3089" h="349250">
                <a:moveTo>
                  <a:pt x="74056" y="0"/>
                </a:moveTo>
                <a:lnTo>
                  <a:pt x="1781253" y="0"/>
                </a:lnTo>
                <a:lnTo>
                  <a:pt x="1863089" y="97475"/>
                </a:lnTo>
                <a:lnTo>
                  <a:pt x="1863089" y="260648"/>
                </a:lnTo>
                <a:lnTo>
                  <a:pt x="1787196" y="349250"/>
                </a:lnTo>
                <a:lnTo>
                  <a:pt x="75051" y="349250"/>
                </a:lnTo>
                <a:lnTo>
                  <a:pt x="0" y="264378"/>
                </a:lnTo>
                <a:lnTo>
                  <a:pt x="0" y="868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anchor="ctr" anchorCtr="0">
            <a:noAutofit/>
          </a:bodyPr>
          <a:lstStyle>
            <a:lvl1pPr marL="0" indent="0" algn="ctr">
              <a:lnSpc>
                <a:spcPts val="1150"/>
              </a:lnSpc>
              <a:spcAft>
                <a:spcPts val="0"/>
              </a:spcAft>
              <a:tabLst/>
              <a:defRPr sz="1150" b="1">
                <a:solidFill>
                  <a:schemeClr val="bg1"/>
                </a:solidFill>
              </a:defRPr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Descriptor</a:t>
            </a:r>
          </a:p>
        </p:txBody>
      </p:sp>
      <p:sp>
        <p:nvSpPr>
          <p:cNvPr id="31" name="Holder 6">
            <a:extLst>
              <a:ext uri="{FF2B5EF4-FFF2-40B4-BE49-F238E27FC236}">
                <a16:creationId xmlns:a16="http://schemas.microsoft.com/office/drawing/2014/main" id="{D6F632E1-4C5A-3A4D-B14D-0C86B5903F0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9744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1617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792" userDrawn="1">
          <p15:clr>
            <a:srgbClr val="FBAE40"/>
          </p15:clr>
        </p15:guide>
        <p15:guide id="6" pos="7401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52" userDrawn="1">
          <p15:clr>
            <a:srgbClr val="FBAE40"/>
          </p15:clr>
        </p15:guide>
        <p15:guide id="9" orient="horz" pos="232" userDrawn="1">
          <p15:clr>
            <a:srgbClr val="FBAE40"/>
          </p15:clr>
        </p15:guide>
        <p15:guide id="10" pos="5019" userDrawn="1">
          <p15:clr>
            <a:srgbClr val="FBAE40"/>
          </p15:clr>
        </p15:guide>
        <p15:guide id="11" pos="2819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content + ico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296B4C-8A11-3644-AAB2-42691D3A173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343487" y="2702374"/>
            <a:ext cx="661987" cy="66357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pPr marL="0" algn="l" rtl="0"/>
            <a:endParaRPr lang="en-GB" dirty="0"/>
          </a:p>
        </p:txBody>
      </p:sp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67B3747-F174-F049-9803-0B65084A8F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406216"/>
            <a:ext cx="6311267" cy="456638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E50653-920F-BA47-B724-DA33C14E0F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369508"/>
            <a:ext cx="3095469" cy="825255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1200"/>
              </a:spcAft>
              <a:tabLst/>
              <a:defRPr sz="16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DBDE16FB-A459-944B-8EC5-C99061049D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57281" y="239476"/>
            <a:ext cx="2897980" cy="228853"/>
          </a:xfrm>
          <a:prstGeom prst="rect">
            <a:avLst/>
          </a:prstGeom>
        </p:spPr>
        <p:txBody>
          <a:bodyPr lIns="0" tIns="0" rIns="0" bIns="0"/>
          <a:lstStyle>
            <a:lvl1pPr marL="7938" indent="0" algn="r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DISCLAIMER IF REQUIRED</a:t>
            </a:r>
          </a:p>
        </p:txBody>
      </p:sp>
      <p:sp>
        <p:nvSpPr>
          <p:cNvPr id="56" name="Holder 4">
            <a:extLst>
              <a:ext uri="{FF2B5EF4-FFF2-40B4-BE49-F238E27FC236}">
                <a16:creationId xmlns:a16="http://schemas.microsoft.com/office/drawing/2014/main" id="{0C010ED6-AB1B-104C-A839-04595A2DC7EC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57" name="Holder 5">
            <a:extLst>
              <a:ext uri="{FF2B5EF4-FFF2-40B4-BE49-F238E27FC236}">
                <a16:creationId xmlns:a16="http://schemas.microsoft.com/office/drawing/2014/main" id="{1AED3569-7910-0A47-8032-A7EFF118E819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CB9C275-6264-7245-99F7-F3B5DAD61E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239476"/>
            <a:ext cx="3386380" cy="204536"/>
          </a:xfrm>
          <a:prstGeom prst="rect">
            <a:avLst/>
          </a:prstGeom>
        </p:spPr>
        <p:txBody>
          <a:bodyPr lIns="0" tIns="0" rIns="0" bIns="0"/>
          <a:lstStyle>
            <a:lvl1pPr marL="7938" indent="0" algn="l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PRESENTATION TITLE // SECTION TITLE IF REQUIRED</a:t>
            </a:r>
          </a:p>
        </p:txBody>
      </p:sp>
      <p:sp>
        <p:nvSpPr>
          <p:cNvPr id="29" name="bg object 17">
            <a:extLst>
              <a:ext uri="{FF2B5EF4-FFF2-40B4-BE49-F238E27FC236}">
                <a16:creationId xmlns:a16="http://schemas.microsoft.com/office/drawing/2014/main" id="{A573D277-E016-A842-BC0B-A6114EF4F081}"/>
              </a:ext>
            </a:extLst>
          </p:cNvPr>
          <p:cNvSpPr/>
          <p:nvPr userDrawn="1"/>
        </p:nvSpPr>
        <p:spPr>
          <a:xfrm>
            <a:off x="457200" y="892174"/>
            <a:ext cx="11291888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0" name="Text Placeholder 7">
            <a:extLst>
              <a:ext uri="{FF2B5EF4-FFF2-40B4-BE49-F238E27FC236}">
                <a16:creationId xmlns:a16="http://schemas.microsoft.com/office/drawing/2014/main" id="{6312599A-F9D7-CC44-B510-AB56FA0DFA8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475163" y="1369508"/>
            <a:ext cx="6719023" cy="825255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2000" b="0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1" name="Text Placeholder 7">
            <a:extLst>
              <a:ext uri="{FF2B5EF4-FFF2-40B4-BE49-F238E27FC236}">
                <a16:creationId xmlns:a16="http://schemas.microsoft.com/office/drawing/2014/main" id="{9AB34628-B2DF-ED48-81A7-98CD7C7072D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159376" y="2695578"/>
            <a:ext cx="2593430" cy="620715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lnSpc>
                <a:spcPts val="1800"/>
              </a:lnSpc>
              <a:spcAft>
                <a:spcPts val="0"/>
              </a:spcAft>
              <a:tabLst/>
              <a:defRPr sz="16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82" name="Text Placeholder 7">
            <a:extLst>
              <a:ext uri="{FF2B5EF4-FFF2-40B4-BE49-F238E27FC236}">
                <a16:creationId xmlns:a16="http://schemas.microsoft.com/office/drawing/2014/main" id="{92FC4546-7195-9247-A5B6-5EAF4633175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159376" y="5517156"/>
            <a:ext cx="2593430" cy="620715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lnSpc>
                <a:spcPts val="1800"/>
              </a:lnSpc>
              <a:spcAft>
                <a:spcPts val="0"/>
              </a:spcAft>
              <a:tabLst/>
              <a:defRPr sz="16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83" name="Text Placeholder 7">
            <a:extLst>
              <a:ext uri="{FF2B5EF4-FFF2-40B4-BE49-F238E27FC236}">
                <a16:creationId xmlns:a16="http://schemas.microsoft.com/office/drawing/2014/main" id="{7A210689-BD85-BD48-B035-42CEBF4845B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9376" y="4576630"/>
            <a:ext cx="2593430" cy="620715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lnSpc>
                <a:spcPts val="1800"/>
              </a:lnSpc>
              <a:spcAft>
                <a:spcPts val="0"/>
              </a:spcAft>
              <a:tabLst/>
              <a:defRPr sz="16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84" name="Text Placeholder 7">
            <a:extLst>
              <a:ext uri="{FF2B5EF4-FFF2-40B4-BE49-F238E27FC236}">
                <a16:creationId xmlns:a16="http://schemas.microsoft.com/office/drawing/2014/main" id="{F4A6395E-175D-E143-B524-65B6B0D7000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159376" y="3636104"/>
            <a:ext cx="2593430" cy="620715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lnSpc>
                <a:spcPts val="1800"/>
              </a:lnSpc>
              <a:spcAft>
                <a:spcPts val="0"/>
              </a:spcAft>
              <a:tabLst/>
              <a:defRPr sz="16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85" name="Text Placeholder 7">
            <a:extLst>
              <a:ext uri="{FF2B5EF4-FFF2-40B4-BE49-F238E27FC236}">
                <a16:creationId xmlns:a16="http://schemas.microsoft.com/office/drawing/2014/main" id="{5F8F84E5-27EA-7147-A3EE-DED66870828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914948" y="2695578"/>
            <a:ext cx="2593430" cy="620715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lnSpc>
                <a:spcPts val="1800"/>
              </a:lnSpc>
              <a:spcAft>
                <a:spcPts val="0"/>
              </a:spcAft>
              <a:tabLst/>
              <a:defRPr sz="16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86" name="Text Placeholder 7">
            <a:extLst>
              <a:ext uri="{FF2B5EF4-FFF2-40B4-BE49-F238E27FC236}">
                <a16:creationId xmlns:a16="http://schemas.microsoft.com/office/drawing/2014/main" id="{12B2B4FB-6570-5649-8BFD-A29F2ACC88D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914948" y="5517156"/>
            <a:ext cx="2593430" cy="620715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lnSpc>
                <a:spcPts val="1800"/>
              </a:lnSpc>
              <a:spcAft>
                <a:spcPts val="0"/>
              </a:spcAft>
              <a:tabLst/>
              <a:defRPr sz="16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87" name="Text Placeholder 7">
            <a:extLst>
              <a:ext uri="{FF2B5EF4-FFF2-40B4-BE49-F238E27FC236}">
                <a16:creationId xmlns:a16="http://schemas.microsoft.com/office/drawing/2014/main" id="{AB3E42F5-6CAE-9A4A-9C41-08DB438084D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914948" y="4576630"/>
            <a:ext cx="2593430" cy="620715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lnSpc>
                <a:spcPts val="1800"/>
              </a:lnSpc>
              <a:spcAft>
                <a:spcPts val="0"/>
              </a:spcAft>
              <a:tabLst/>
              <a:defRPr sz="16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88" name="Text Placeholder 7">
            <a:extLst>
              <a:ext uri="{FF2B5EF4-FFF2-40B4-BE49-F238E27FC236}">
                <a16:creationId xmlns:a16="http://schemas.microsoft.com/office/drawing/2014/main" id="{1F858D3F-D8D2-4C47-82B7-6EC38F6211B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914948" y="3636104"/>
            <a:ext cx="2593430" cy="620715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lnSpc>
                <a:spcPts val="1800"/>
              </a:lnSpc>
              <a:spcAft>
                <a:spcPts val="0"/>
              </a:spcAft>
              <a:tabLst/>
              <a:defRPr sz="16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91" name="Picture Placeholder 2">
            <a:extLst>
              <a:ext uri="{FF2B5EF4-FFF2-40B4-BE49-F238E27FC236}">
                <a16:creationId xmlns:a16="http://schemas.microsoft.com/office/drawing/2014/main" id="{BDA48282-9904-614F-BCFE-CACBBA7AF16C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4343487" y="3623305"/>
            <a:ext cx="661987" cy="66357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pPr marL="0" algn="l" rtl="0"/>
            <a:endParaRPr lang="en-GB" dirty="0"/>
          </a:p>
        </p:txBody>
      </p:sp>
      <p:sp>
        <p:nvSpPr>
          <p:cNvPr id="92" name="Picture Placeholder 2">
            <a:extLst>
              <a:ext uri="{FF2B5EF4-FFF2-40B4-BE49-F238E27FC236}">
                <a16:creationId xmlns:a16="http://schemas.microsoft.com/office/drawing/2014/main" id="{59F40593-F1A3-984E-B13A-F2B4858FB10C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4343487" y="4557299"/>
            <a:ext cx="661987" cy="66357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pPr marL="0" algn="l" rtl="0"/>
            <a:endParaRPr lang="en-GB" dirty="0"/>
          </a:p>
        </p:txBody>
      </p:sp>
      <p:sp>
        <p:nvSpPr>
          <p:cNvPr id="93" name="Picture Placeholder 2">
            <a:extLst>
              <a:ext uri="{FF2B5EF4-FFF2-40B4-BE49-F238E27FC236}">
                <a16:creationId xmlns:a16="http://schemas.microsoft.com/office/drawing/2014/main" id="{33EC1D9E-CEE8-3747-8111-9338FF20DE6E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343487" y="5504356"/>
            <a:ext cx="661987" cy="66357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pPr marL="0" algn="l" rtl="0"/>
            <a:endParaRPr lang="en-GB" dirty="0"/>
          </a:p>
        </p:txBody>
      </p:sp>
      <p:sp>
        <p:nvSpPr>
          <p:cNvPr id="94" name="Picture Placeholder 2">
            <a:extLst>
              <a:ext uri="{FF2B5EF4-FFF2-40B4-BE49-F238E27FC236}">
                <a16:creationId xmlns:a16="http://schemas.microsoft.com/office/drawing/2014/main" id="{1550DD35-4DFF-7840-93EC-25E7EA62D8A3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121795" y="2702374"/>
            <a:ext cx="661987" cy="66357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pPr marL="0" algn="l" rtl="0"/>
            <a:endParaRPr lang="en-GB" dirty="0"/>
          </a:p>
        </p:txBody>
      </p:sp>
      <p:sp>
        <p:nvSpPr>
          <p:cNvPr id="95" name="Picture Placeholder 2">
            <a:extLst>
              <a:ext uri="{FF2B5EF4-FFF2-40B4-BE49-F238E27FC236}">
                <a16:creationId xmlns:a16="http://schemas.microsoft.com/office/drawing/2014/main" id="{7099D047-E9AA-F34E-BFB9-78BD78F535B3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121795" y="3623305"/>
            <a:ext cx="661987" cy="66357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pPr marL="0" algn="l" rtl="0"/>
            <a:endParaRPr lang="en-GB" dirty="0"/>
          </a:p>
        </p:txBody>
      </p:sp>
      <p:sp>
        <p:nvSpPr>
          <p:cNvPr id="96" name="Picture Placeholder 2">
            <a:extLst>
              <a:ext uri="{FF2B5EF4-FFF2-40B4-BE49-F238E27FC236}">
                <a16:creationId xmlns:a16="http://schemas.microsoft.com/office/drawing/2014/main" id="{4710E098-6483-8244-8C11-5CD207FE7839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8121795" y="4557299"/>
            <a:ext cx="661987" cy="66357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pPr marL="0" algn="l" rtl="0"/>
            <a:endParaRPr lang="en-GB" dirty="0"/>
          </a:p>
        </p:txBody>
      </p:sp>
      <p:sp>
        <p:nvSpPr>
          <p:cNvPr id="97" name="Picture Placeholder 2">
            <a:extLst>
              <a:ext uri="{FF2B5EF4-FFF2-40B4-BE49-F238E27FC236}">
                <a16:creationId xmlns:a16="http://schemas.microsoft.com/office/drawing/2014/main" id="{E16115E9-B55D-1B48-801B-FFE8E34C59E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8121795" y="5504356"/>
            <a:ext cx="661987" cy="66357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pPr marL="0" algn="l" rtl="0"/>
            <a:endParaRPr lang="en-GB" dirty="0"/>
          </a:p>
        </p:txBody>
      </p:sp>
      <p:sp>
        <p:nvSpPr>
          <p:cNvPr id="105" name="Text Placeholder 104">
            <a:extLst>
              <a:ext uri="{FF2B5EF4-FFF2-40B4-BE49-F238E27FC236}">
                <a16:creationId xmlns:a16="http://schemas.microsoft.com/office/drawing/2014/main" id="{B24585A7-8059-794E-8DBE-58B6151F5409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457200" y="2748237"/>
            <a:ext cx="2800350" cy="2800350"/>
          </a:xfrm>
          <a:custGeom>
            <a:avLst/>
            <a:gdLst>
              <a:gd name="connsiteX0" fmla="*/ 414963 w 2800350"/>
              <a:gd name="connsiteY0" fmla="*/ 0 h 2800350"/>
              <a:gd name="connsiteX1" fmla="*/ 2382777 w 2800350"/>
              <a:gd name="connsiteY1" fmla="*/ 0 h 2800350"/>
              <a:gd name="connsiteX2" fmla="*/ 2800350 w 2800350"/>
              <a:gd name="connsiteY2" fmla="*/ 417573 h 2800350"/>
              <a:gd name="connsiteX3" fmla="*/ 2800350 w 2800350"/>
              <a:gd name="connsiteY3" fmla="*/ 2374097 h 2800350"/>
              <a:gd name="connsiteX4" fmla="*/ 2374097 w 2800350"/>
              <a:gd name="connsiteY4" fmla="*/ 2800350 h 2800350"/>
              <a:gd name="connsiteX5" fmla="*/ 424985 w 2800350"/>
              <a:gd name="connsiteY5" fmla="*/ 2800350 h 2800350"/>
              <a:gd name="connsiteX6" fmla="*/ 0 w 2800350"/>
              <a:gd name="connsiteY6" fmla="*/ 2375366 h 2800350"/>
              <a:gd name="connsiteX7" fmla="*/ 0 w 2800350"/>
              <a:gd name="connsiteY7" fmla="*/ 414963 h 280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00350" h="2800350">
                <a:moveTo>
                  <a:pt x="414963" y="0"/>
                </a:moveTo>
                <a:lnTo>
                  <a:pt x="2382777" y="0"/>
                </a:lnTo>
                <a:lnTo>
                  <a:pt x="2800350" y="417573"/>
                </a:lnTo>
                <a:lnTo>
                  <a:pt x="2800350" y="2374097"/>
                </a:lnTo>
                <a:lnTo>
                  <a:pt x="2374097" y="2800350"/>
                </a:lnTo>
                <a:lnTo>
                  <a:pt x="424985" y="2800350"/>
                </a:lnTo>
                <a:lnTo>
                  <a:pt x="0" y="2375366"/>
                </a:lnTo>
                <a:lnTo>
                  <a:pt x="0" y="414963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72000" tIns="0" rIns="0" bIns="0" anchor="ctr" anchorCtr="0">
            <a:noAutofit/>
          </a:bodyPr>
          <a:lstStyle>
            <a:lvl1pPr marL="7938" indent="0">
              <a:spcAft>
                <a:spcPts val="1200"/>
              </a:spcAft>
              <a:tabLst/>
              <a:defRPr sz="2000" b="1">
                <a:solidFill>
                  <a:schemeClr val="bg1"/>
                </a:solidFill>
              </a:defRPr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0" name="Holder 6">
            <a:extLst>
              <a:ext uri="{FF2B5EF4-FFF2-40B4-BE49-F238E27FC236}">
                <a16:creationId xmlns:a16="http://schemas.microsoft.com/office/drawing/2014/main" id="{86DD90C8-7EEA-7240-B0E9-91A11EE0516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7624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617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792" userDrawn="1">
          <p15:clr>
            <a:srgbClr val="FBAE40"/>
          </p15:clr>
        </p15:guide>
        <p15:guide id="6" pos="7401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2160" userDrawn="1">
          <p15:clr>
            <a:srgbClr val="FBAE40"/>
          </p15:clr>
        </p15:guide>
        <p15:guide id="9" orient="horz" pos="232" userDrawn="1">
          <p15:clr>
            <a:srgbClr val="FBAE40"/>
          </p15:clr>
        </p15:guide>
        <p15:guide id="10" pos="5019" userDrawn="1">
          <p15:clr>
            <a:srgbClr val="FBAE40"/>
          </p15:clr>
        </p15:guide>
        <p15:guide id="11" pos="2819" userDrawn="1">
          <p15:clr>
            <a:srgbClr val="FBAE40"/>
          </p15:clr>
        </p15:guide>
        <p15:guide id="12" pos="3250" userDrawn="1">
          <p15:clr>
            <a:srgbClr val="FBAE40"/>
          </p15:clr>
        </p15:guide>
        <p15:guide id="13" pos="5609" userDrawn="1">
          <p15:clr>
            <a:srgbClr val="FBAE40"/>
          </p15:clr>
        </p15:guide>
        <p15:guide id="14" pos="2729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picture gri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67B3747-F174-F049-9803-0B65084A8F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406216"/>
            <a:ext cx="6311267" cy="456638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E50653-920F-BA47-B724-DA33C14E0F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369507"/>
            <a:ext cx="3699646" cy="4300939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2400"/>
              </a:spcAft>
              <a:tabLst/>
              <a:defRPr sz="1600" b="1"/>
            </a:lvl1pPr>
            <a:lvl2pPr marL="14288" indent="-6350">
              <a:buFont typeface="Arial" panose="020B0604020202020204" pitchFamily="34" charset="0"/>
              <a:buNone/>
              <a:tabLst/>
              <a:defRPr sz="20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DBDE16FB-A459-944B-8EC5-C99061049D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57281" y="239476"/>
            <a:ext cx="2897980" cy="228853"/>
          </a:xfrm>
          <a:prstGeom prst="rect">
            <a:avLst/>
          </a:prstGeom>
        </p:spPr>
        <p:txBody>
          <a:bodyPr lIns="0" tIns="0" rIns="0" bIns="0"/>
          <a:lstStyle>
            <a:lvl1pPr marL="7938" indent="0" algn="r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DISCLAIMER IF REQUIRED</a:t>
            </a:r>
          </a:p>
        </p:txBody>
      </p:sp>
      <p:sp>
        <p:nvSpPr>
          <p:cNvPr id="56" name="Holder 4">
            <a:extLst>
              <a:ext uri="{FF2B5EF4-FFF2-40B4-BE49-F238E27FC236}">
                <a16:creationId xmlns:a16="http://schemas.microsoft.com/office/drawing/2014/main" id="{0C010ED6-AB1B-104C-A839-04595A2DC7EC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57" name="Holder 5">
            <a:extLst>
              <a:ext uri="{FF2B5EF4-FFF2-40B4-BE49-F238E27FC236}">
                <a16:creationId xmlns:a16="http://schemas.microsoft.com/office/drawing/2014/main" id="{1AED3569-7910-0A47-8032-A7EFF118E819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CB9C275-6264-7245-99F7-F3B5DAD61E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239476"/>
            <a:ext cx="3386380" cy="204536"/>
          </a:xfrm>
          <a:prstGeom prst="rect">
            <a:avLst/>
          </a:prstGeom>
        </p:spPr>
        <p:txBody>
          <a:bodyPr lIns="0" tIns="0" rIns="0" bIns="0"/>
          <a:lstStyle>
            <a:lvl1pPr marL="7938" indent="0" algn="l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PRESENTATION TITLE // SECTION TITLE IF REQUIRED</a:t>
            </a:r>
          </a:p>
        </p:txBody>
      </p:sp>
      <p:sp>
        <p:nvSpPr>
          <p:cNvPr id="29" name="bg object 17">
            <a:extLst>
              <a:ext uri="{FF2B5EF4-FFF2-40B4-BE49-F238E27FC236}">
                <a16:creationId xmlns:a16="http://schemas.microsoft.com/office/drawing/2014/main" id="{A573D277-E016-A842-BC0B-A6114EF4F081}"/>
              </a:ext>
            </a:extLst>
          </p:cNvPr>
          <p:cNvSpPr/>
          <p:nvPr userDrawn="1"/>
        </p:nvSpPr>
        <p:spPr>
          <a:xfrm>
            <a:off x="457200" y="892174"/>
            <a:ext cx="11291888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graphicFrame>
        <p:nvGraphicFramePr>
          <p:cNvPr id="64" name="object 41">
            <a:extLst>
              <a:ext uri="{FF2B5EF4-FFF2-40B4-BE49-F238E27FC236}">
                <a16:creationId xmlns:a16="http://schemas.microsoft.com/office/drawing/2014/main" id="{48A4A10D-2392-8947-AAB4-F288274799E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821182828"/>
              </p:ext>
            </p:extLst>
          </p:nvPr>
        </p:nvGraphicFramePr>
        <p:xfrm>
          <a:off x="5214284" y="1877580"/>
          <a:ext cx="6520811" cy="37204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31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47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47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15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51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15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154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934085">
                <a:tc>
                  <a:txBody>
                    <a:bodyPr/>
                    <a:lstStyle/>
                    <a:p>
                      <a:pPr marL="0" algn="l" rtl="0">
                        <a:lnSpc>
                          <a:spcPct val="100000"/>
                        </a:lnSpc>
                      </a:pPr>
                      <a:endParaRPr sz="1150" dirty="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 dirty="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4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72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4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5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>
                        <a:lnSpc>
                          <a:spcPct val="100000"/>
                        </a:lnSpc>
                      </a:pPr>
                      <a:endParaRPr sz="1150" dirty="0">
                        <a:latin typeface="Century Gothic Pro"/>
                        <a:cs typeface="Century Gothic Pro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5" name="Text Placeholder 7">
            <a:extLst>
              <a:ext uri="{FF2B5EF4-FFF2-40B4-BE49-F238E27FC236}">
                <a16:creationId xmlns:a16="http://schemas.microsoft.com/office/drawing/2014/main" id="{799915DF-CAB8-B740-86BD-185C431800D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236758" y="1389425"/>
            <a:ext cx="845142" cy="3743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000"/>
              </a:lnSpc>
              <a:spcAft>
                <a:spcPts val="0"/>
              </a:spcAft>
              <a:tabLst/>
              <a:defRPr sz="10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for title</a:t>
            </a:r>
          </a:p>
        </p:txBody>
      </p:sp>
      <p:sp>
        <p:nvSpPr>
          <p:cNvPr id="66" name="Text Placeholder 7">
            <a:extLst>
              <a:ext uri="{FF2B5EF4-FFF2-40B4-BE49-F238E27FC236}">
                <a16:creationId xmlns:a16="http://schemas.microsoft.com/office/drawing/2014/main" id="{079C654B-53DC-394B-BC48-2EC41DFB5C9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833551" y="1389425"/>
            <a:ext cx="845143" cy="3743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000"/>
              </a:lnSpc>
              <a:spcAft>
                <a:spcPts val="0"/>
              </a:spcAft>
              <a:tabLst/>
              <a:defRPr sz="10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for title</a:t>
            </a:r>
          </a:p>
        </p:txBody>
      </p:sp>
      <p:sp>
        <p:nvSpPr>
          <p:cNvPr id="67" name="Text Placeholder 7">
            <a:extLst>
              <a:ext uri="{FF2B5EF4-FFF2-40B4-BE49-F238E27FC236}">
                <a16:creationId xmlns:a16="http://schemas.microsoft.com/office/drawing/2014/main" id="{6B71AB0D-7DA8-FA47-BBCF-EE9C2F769CC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169557" y="1389425"/>
            <a:ext cx="845142" cy="3743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000"/>
              </a:lnSpc>
              <a:spcAft>
                <a:spcPts val="0"/>
              </a:spcAft>
              <a:tabLst/>
              <a:defRPr sz="10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for title</a:t>
            </a:r>
          </a:p>
        </p:txBody>
      </p:sp>
      <p:sp>
        <p:nvSpPr>
          <p:cNvPr id="68" name="Text Placeholder 7">
            <a:extLst>
              <a:ext uri="{FF2B5EF4-FFF2-40B4-BE49-F238E27FC236}">
                <a16:creationId xmlns:a16="http://schemas.microsoft.com/office/drawing/2014/main" id="{F3876F1C-EFE1-B645-8B78-5581ED0AA50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02356" y="1389425"/>
            <a:ext cx="845142" cy="3743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000"/>
              </a:lnSpc>
              <a:spcAft>
                <a:spcPts val="0"/>
              </a:spcAft>
              <a:tabLst/>
              <a:defRPr sz="10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for title</a:t>
            </a:r>
          </a:p>
        </p:txBody>
      </p:sp>
      <p:sp>
        <p:nvSpPr>
          <p:cNvPr id="69" name="Text Placeholder 7">
            <a:extLst>
              <a:ext uri="{FF2B5EF4-FFF2-40B4-BE49-F238E27FC236}">
                <a16:creationId xmlns:a16="http://schemas.microsoft.com/office/drawing/2014/main" id="{ED8634CB-70B5-2B44-951E-BBAB124A5AB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35155" y="1389425"/>
            <a:ext cx="845142" cy="3743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000"/>
              </a:lnSpc>
              <a:spcAft>
                <a:spcPts val="0"/>
              </a:spcAft>
              <a:tabLst/>
              <a:defRPr sz="10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for title</a:t>
            </a:r>
          </a:p>
        </p:txBody>
      </p:sp>
      <p:sp>
        <p:nvSpPr>
          <p:cNvPr id="70" name="Text Placeholder 7">
            <a:extLst>
              <a:ext uri="{FF2B5EF4-FFF2-40B4-BE49-F238E27FC236}">
                <a16:creationId xmlns:a16="http://schemas.microsoft.com/office/drawing/2014/main" id="{861157FE-5442-5149-8B72-BA3FBF5B294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967954" y="1389425"/>
            <a:ext cx="845142" cy="3743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000"/>
              </a:lnSpc>
              <a:spcAft>
                <a:spcPts val="0"/>
              </a:spcAft>
              <a:tabLst/>
              <a:defRPr sz="10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for title</a:t>
            </a:r>
          </a:p>
        </p:txBody>
      </p:sp>
      <p:sp>
        <p:nvSpPr>
          <p:cNvPr id="71" name="Text Placeholder 7">
            <a:extLst>
              <a:ext uri="{FF2B5EF4-FFF2-40B4-BE49-F238E27FC236}">
                <a16:creationId xmlns:a16="http://schemas.microsoft.com/office/drawing/2014/main" id="{D5181FDB-6357-E740-9771-B47243E51CF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900753" y="1389425"/>
            <a:ext cx="845142" cy="3743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000"/>
              </a:lnSpc>
              <a:spcAft>
                <a:spcPts val="0"/>
              </a:spcAft>
              <a:tabLst/>
              <a:defRPr sz="10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for title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2EC1514-0FF8-A241-96EA-D11531DB18C4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5243108" y="1901110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72" name="Picture Placeholder 6">
            <a:extLst>
              <a:ext uri="{FF2B5EF4-FFF2-40B4-BE49-F238E27FC236}">
                <a16:creationId xmlns:a16="http://schemas.microsoft.com/office/drawing/2014/main" id="{7E5800C2-0994-8546-8E43-2F01D5902659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186083" y="1901110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73" name="Picture Placeholder 6">
            <a:extLst>
              <a:ext uri="{FF2B5EF4-FFF2-40B4-BE49-F238E27FC236}">
                <a16:creationId xmlns:a16="http://schemas.microsoft.com/office/drawing/2014/main" id="{595A9CDE-F5A4-3C42-B70E-AD594A3D8FC2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7115088" y="1901110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74" name="Picture Placeholder 6">
            <a:extLst>
              <a:ext uri="{FF2B5EF4-FFF2-40B4-BE49-F238E27FC236}">
                <a16:creationId xmlns:a16="http://schemas.microsoft.com/office/drawing/2014/main" id="{D19C3498-A609-8042-AA01-142619D38972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8044093" y="1901110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75" name="Picture Placeholder 6">
            <a:extLst>
              <a:ext uri="{FF2B5EF4-FFF2-40B4-BE49-F238E27FC236}">
                <a16:creationId xmlns:a16="http://schemas.microsoft.com/office/drawing/2014/main" id="{A861793A-2F71-DF4C-8F90-88AC5896ED0B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8973098" y="1901110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76" name="Picture Placeholder 6">
            <a:extLst>
              <a:ext uri="{FF2B5EF4-FFF2-40B4-BE49-F238E27FC236}">
                <a16:creationId xmlns:a16="http://schemas.microsoft.com/office/drawing/2014/main" id="{9CF1A288-6FD6-034E-896A-987B933A150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9902103" y="1901110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77" name="Picture Placeholder 6">
            <a:extLst>
              <a:ext uri="{FF2B5EF4-FFF2-40B4-BE49-F238E27FC236}">
                <a16:creationId xmlns:a16="http://schemas.microsoft.com/office/drawing/2014/main" id="{7906E603-7022-0D4F-80D8-E9324E3A5643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10831108" y="1901110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 dirty="0"/>
          </a:p>
        </p:txBody>
      </p:sp>
      <p:sp>
        <p:nvSpPr>
          <p:cNvPr id="78" name="Picture Placeholder 6">
            <a:extLst>
              <a:ext uri="{FF2B5EF4-FFF2-40B4-BE49-F238E27FC236}">
                <a16:creationId xmlns:a16="http://schemas.microsoft.com/office/drawing/2014/main" id="{3FB86BD5-2525-1A45-B5A5-91B395F7DC2E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5243108" y="2833828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79" name="Picture Placeholder 6">
            <a:extLst>
              <a:ext uri="{FF2B5EF4-FFF2-40B4-BE49-F238E27FC236}">
                <a16:creationId xmlns:a16="http://schemas.microsoft.com/office/drawing/2014/main" id="{DFAA49BA-628F-3A4B-A2D9-BBB8E48420FA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6186083" y="2833828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80" name="Picture Placeholder 6">
            <a:extLst>
              <a:ext uri="{FF2B5EF4-FFF2-40B4-BE49-F238E27FC236}">
                <a16:creationId xmlns:a16="http://schemas.microsoft.com/office/drawing/2014/main" id="{648E2AC1-B1CB-964C-AB20-E2E512FD9B19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7115088" y="2833828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81" name="Picture Placeholder 6">
            <a:extLst>
              <a:ext uri="{FF2B5EF4-FFF2-40B4-BE49-F238E27FC236}">
                <a16:creationId xmlns:a16="http://schemas.microsoft.com/office/drawing/2014/main" id="{03D28C0C-A557-3949-ACC9-A25CEE5866D3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8044093" y="2833828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82" name="Picture Placeholder 6">
            <a:extLst>
              <a:ext uri="{FF2B5EF4-FFF2-40B4-BE49-F238E27FC236}">
                <a16:creationId xmlns:a16="http://schemas.microsoft.com/office/drawing/2014/main" id="{8740B8F7-8DFA-1849-A988-45D969C66015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8973098" y="2833828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83" name="Picture Placeholder 6">
            <a:extLst>
              <a:ext uri="{FF2B5EF4-FFF2-40B4-BE49-F238E27FC236}">
                <a16:creationId xmlns:a16="http://schemas.microsoft.com/office/drawing/2014/main" id="{DA082A00-DA24-6B43-BEAF-6CF2819BBAF1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9902103" y="2833828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84" name="Picture Placeholder 6">
            <a:extLst>
              <a:ext uri="{FF2B5EF4-FFF2-40B4-BE49-F238E27FC236}">
                <a16:creationId xmlns:a16="http://schemas.microsoft.com/office/drawing/2014/main" id="{D960D8B1-F0CF-2047-B3C6-0E1AA85DA877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0831108" y="2833828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 dirty="0"/>
          </a:p>
        </p:txBody>
      </p:sp>
      <p:sp>
        <p:nvSpPr>
          <p:cNvPr id="85" name="Picture Placeholder 6">
            <a:extLst>
              <a:ext uri="{FF2B5EF4-FFF2-40B4-BE49-F238E27FC236}">
                <a16:creationId xmlns:a16="http://schemas.microsoft.com/office/drawing/2014/main" id="{F0BBEA10-11DA-DB4E-B8DC-E356CA527BAE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5243108" y="3764103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86" name="Picture Placeholder 6">
            <a:extLst>
              <a:ext uri="{FF2B5EF4-FFF2-40B4-BE49-F238E27FC236}">
                <a16:creationId xmlns:a16="http://schemas.microsoft.com/office/drawing/2014/main" id="{DF6E7C38-0B1F-EF4C-8494-9D1AA8FF3FA1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6186083" y="3764103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87" name="Picture Placeholder 6">
            <a:extLst>
              <a:ext uri="{FF2B5EF4-FFF2-40B4-BE49-F238E27FC236}">
                <a16:creationId xmlns:a16="http://schemas.microsoft.com/office/drawing/2014/main" id="{5531ED96-20C6-FE49-88CE-732B8DF68CCF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7115088" y="3764103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88" name="Picture Placeholder 6">
            <a:extLst>
              <a:ext uri="{FF2B5EF4-FFF2-40B4-BE49-F238E27FC236}">
                <a16:creationId xmlns:a16="http://schemas.microsoft.com/office/drawing/2014/main" id="{E8C64971-C05F-264A-B22B-8FEDBCCCFA45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8044093" y="3764103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89" name="Picture Placeholder 6">
            <a:extLst>
              <a:ext uri="{FF2B5EF4-FFF2-40B4-BE49-F238E27FC236}">
                <a16:creationId xmlns:a16="http://schemas.microsoft.com/office/drawing/2014/main" id="{0A2EF004-B8AA-6141-B15B-67A0FDBEA459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973098" y="3764103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90" name="Picture Placeholder 6">
            <a:extLst>
              <a:ext uri="{FF2B5EF4-FFF2-40B4-BE49-F238E27FC236}">
                <a16:creationId xmlns:a16="http://schemas.microsoft.com/office/drawing/2014/main" id="{8A65F1FD-17C4-9D46-986A-A1DD0A7C477E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9902103" y="3764103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91" name="Picture Placeholder 6">
            <a:extLst>
              <a:ext uri="{FF2B5EF4-FFF2-40B4-BE49-F238E27FC236}">
                <a16:creationId xmlns:a16="http://schemas.microsoft.com/office/drawing/2014/main" id="{F08F0E4E-7FA5-3146-86FB-8EAE8E70439B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831108" y="3764103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 dirty="0"/>
          </a:p>
        </p:txBody>
      </p:sp>
      <p:sp>
        <p:nvSpPr>
          <p:cNvPr id="92" name="Picture Placeholder 6">
            <a:extLst>
              <a:ext uri="{FF2B5EF4-FFF2-40B4-BE49-F238E27FC236}">
                <a16:creationId xmlns:a16="http://schemas.microsoft.com/office/drawing/2014/main" id="{3669BE4D-2CF3-404E-B01F-F098BFDB53F4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5243108" y="4694378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93" name="Picture Placeholder 6">
            <a:extLst>
              <a:ext uri="{FF2B5EF4-FFF2-40B4-BE49-F238E27FC236}">
                <a16:creationId xmlns:a16="http://schemas.microsoft.com/office/drawing/2014/main" id="{66968B6E-4924-2A45-9B91-3E639EF91695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6186083" y="4694378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94" name="Picture Placeholder 6">
            <a:extLst>
              <a:ext uri="{FF2B5EF4-FFF2-40B4-BE49-F238E27FC236}">
                <a16:creationId xmlns:a16="http://schemas.microsoft.com/office/drawing/2014/main" id="{A0252252-5B28-5A40-ABEC-8D139E29C8DF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7115088" y="4694378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95" name="Picture Placeholder 6">
            <a:extLst>
              <a:ext uri="{FF2B5EF4-FFF2-40B4-BE49-F238E27FC236}">
                <a16:creationId xmlns:a16="http://schemas.microsoft.com/office/drawing/2014/main" id="{48B98B45-29A6-D445-93B5-E782A1114D11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8044093" y="4694378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96" name="Picture Placeholder 6">
            <a:extLst>
              <a:ext uri="{FF2B5EF4-FFF2-40B4-BE49-F238E27FC236}">
                <a16:creationId xmlns:a16="http://schemas.microsoft.com/office/drawing/2014/main" id="{DA5C4CA9-9AF7-2E48-9551-B4431AF9C1AC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8973098" y="4694378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97" name="Picture Placeholder 6">
            <a:extLst>
              <a:ext uri="{FF2B5EF4-FFF2-40B4-BE49-F238E27FC236}">
                <a16:creationId xmlns:a16="http://schemas.microsoft.com/office/drawing/2014/main" id="{E189C2E0-F281-E841-8298-9ABFB567E8F0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9902103" y="4694378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/>
          </a:p>
        </p:txBody>
      </p:sp>
      <p:sp>
        <p:nvSpPr>
          <p:cNvPr id="98" name="Picture Placeholder 6">
            <a:extLst>
              <a:ext uri="{FF2B5EF4-FFF2-40B4-BE49-F238E27FC236}">
                <a16:creationId xmlns:a16="http://schemas.microsoft.com/office/drawing/2014/main" id="{C1053722-6B99-B443-A72D-7307090A16E9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>
          <a:xfrm>
            <a:off x="10831108" y="4694378"/>
            <a:ext cx="873894" cy="88523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algn="l" rtl="0"/>
            <a:endParaRPr lang="en-GB" dirty="0"/>
          </a:p>
        </p:txBody>
      </p:sp>
      <p:sp>
        <p:nvSpPr>
          <p:cNvPr id="47" name="Holder 6">
            <a:extLst>
              <a:ext uri="{FF2B5EF4-FFF2-40B4-BE49-F238E27FC236}">
                <a16:creationId xmlns:a16="http://schemas.microsoft.com/office/drawing/2014/main" id="{76C9F99A-7323-E94F-B875-51B5D5B9385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514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1617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792" userDrawn="1">
          <p15:clr>
            <a:srgbClr val="FBAE40"/>
          </p15:clr>
        </p15:guide>
        <p15:guide id="6" pos="7401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52" userDrawn="1">
          <p15:clr>
            <a:srgbClr val="FBAE40"/>
          </p15:clr>
        </p15:guide>
        <p15:guide id="9" orient="horz" pos="232" userDrawn="1">
          <p15:clr>
            <a:srgbClr val="FBAE40"/>
          </p15:clr>
        </p15:guide>
        <p15:guide id="10" pos="5019" userDrawn="1">
          <p15:clr>
            <a:srgbClr val="FBAE40"/>
          </p15:clr>
        </p15:guide>
        <p15:guide id="11" orient="horz" pos="3498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2 char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A2B81C7F-E019-C349-B25B-B7E5520C8251}"/>
              </a:ext>
            </a:extLst>
          </p:cNvPr>
          <p:cNvSpPr>
            <a:spLocks noGrp="1"/>
          </p:cNvSpPr>
          <p:nvPr>
            <p:ph type="chart" sz="quarter" idx="39"/>
          </p:nvPr>
        </p:nvSpPr>
        <p:spPr>
          <a:xfrm>
            <a:off x="5164138" y="1297943"/>
            <a:ext cx="3640137" cy="2388232"/>
          </a:xfrm>
          <a:prstGeom prst="rect">
            <a:avLst/>
          </a:prstGeom>
        </p:spPr>
        <p:txBody>
          <a:bodyPr/>
          <a:lstStyle/>
          <a:p>
            <a:pPr marL="0" algn="l" rtl="0"/>
            <a:endParaRPr lang="en-GB"/>
          </a:p>
        </p:txBody>
      </p:sp>
      <p:sp>
        <p:nvSpPr>
          <p:cNvPr id="125" name="Chart Placeholder 2">
            <a:extLst>
              <a:ext uri="{FF2B5EF4-FFF2-40B4-BE49-F238E27FC236}">
                <a16:creationId xmlns:a16="http://schemas.microsoft.com/office/drawing/2014/main" id="{B87D081A-85F9-A246-8EF2-5465F62106FF}"/>
              </a:ext>
            </a:extLst>
          </p:cNvPr>
          <p:cNvSpPr>
            <a:spLocks noGrp="1"/>
          </p:cNvSpPr>
          <p:nvPr>
            <p:ph type="chart" sz="quarter" idx="40"/>
          </p:nvPr>
        </p:nvSpPr>
        <p:spPr>
          <a:xfrm>
            <a:off x="5164138" y="3724283"/>
            <a:ext cx="3640137" cy="2275142"/>
          </a:xfrm>
          <a:prstGeom prst="rect">
            <a:avLst/>
          </a:prstGeom>
        </p:spPr>
        <p:txBody>
          <a:bodyPr/>
          <a:lstStyle/>
          <a:p>
            <a:pPr marL="0" algn="l" rtl="0"/>
            <a:endParaRPr lang="en-GB"/>
          </a:p>
        </p:txBody>
      </p:sp>
      <p:sp>
        <p:nvSpPr>
          <p:cNvPr id="120" name="Text Placeholder 119">
            <a:extLst>
              <a:ext uri="{FF2B5EF4-FFF2-40B4-BE49-F238E27FC236}">
                <a16:creationId xmlns:a16="http://schemas.microsoft.com/office/drawing/2014/main" id="{15CB5AD9-7781-224A-B08F-B6F50E9C4A6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890006" y="3689562"/>
            <a:ext cx="2322195" cy="2322195"/>
          </a:xfrm>
          <a:custGeom>
            <a:avLst/>
            <a:gdLst>
              <a:gd name="connsiteX0" fmla="*/ 414963 w 2800350"/>
              <a:gd name="connsiteY0" fmla="*/ 0 h 2800350"/>
              <a:gd name="connsiteX1" fmla="*/ 2382777 w 2800350"/>
              <a:gd name="connsiteY1" fmla="*/ 0 h 2800350"/>
              <a:gd name="connsiteX2" fmla="*/ 2800350 w 2800350"/>
              <a:gd name="connsiteY2" fmla="*/ 417573 h 2800350"/>
              <a:gd name="connsiteX3" fmla="*/ 2800350 w 2800350"/>
              <a:gd name="connsiteY3" fmla="*/ 2374097 h 2800350"/>
              <a:gd name="connsiteX4" fmla="*/ 2374097 w 2800350"/>
              <a:gd name="connsiteY4" fmla="*/ 2800350 h 2800350"/>
              <a:gd name="connsiteX5" fmla="*/ 424985 w 2800350"/>
              <a:gd name="connsiteY5" fmla="*/ 2800350 h 2800350"/>
              <a:gd name="connsiteX6" fmla="*/ 0 w 2800350"/>
              <a:gd name="connsiteY6" fmla="*/ 2375366 h 2800350"/>
              <a:gd name="connsiteX7" fmla="*/ 0 w 2800350"/>
              <a:gd name="connsiteY7" fmla="*/ 414963 h 280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00350" h="2800350">
                <a:moveTo>
                  <a:pt x="414963" y="0"/>
                </a:moveTo>
                <a:lnTo>
                  <a:pt x="2382777" y="0"/>
                </a:lnTo>
                <a:lnTo>
                  <a:pt x="2800350" y="417573"/>
                </a:lnTo>
                <a:lnTo>
                  <a:pt x="2800350" y="2374097"/>
                </a:lnTo>
                <a:lnTo>
                  <a:pt x="2374097" y="2800350"/>
                </a:lnTo>
                <a:lnTo>
                  <a:pt x="424985" y="2800350"/>
                </a:lnTo>
                <a:lnTo>
                  <a:pt x="0" y="2375366"/>
                </a:lnTo>
                <a:lnTo>
                  <a:pt x="0" y="4149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72000" tIns="0" rIns="0" bIns="0" anchor="ctr" anchorCtr="0">
            <a:noAutofit/>
          </a:bodyPr>
          <a:lstStyle>
            <a:lvl1pPr marL="7938" indent="0">
              <a:spcAft>
                <a:spcPts val="1200"/>
              </a:spcAft>
              <a:tabLst/>
              <a:defRPr sz="1650" b="1">
                <a:solidFill>
                  <a:schemeClr val="bg1"/>
                </a:solidFill>
              </a:defRPr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67B3747-F174-F049-9803-0B65084A8F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406216"/>
            <a:ext cx="6311267" cy="456638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E50653-920F-BA47-B724-DA33C14E0F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369507"/>
            <a:ext cx="4398644" cy="3157537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600"/>
              </a:spcAft>
              <a:tabLst/>
              <a:defRPr sz="2000" b="0"/>
            </a:lvl1pPr>
            <a:lvl2pPr marL="14288" indent="-6350">
              <a:spcAft>
                <a:spcPts val="600"/>
              </a:spcAft>
              <a:buFont typeface="Arial" panose="020B0604020202020204" pitchFamily="34" charset="0"/>
              <a:buNone/>
              <a:tabLst/>
              <a:defRPr sz="2000" b="1">
                <a:solidFill>
                  <a:schemeClr val="tx2"/>
                </a:solidFill>
              </a:defRPr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DBDE16FB-A459-944B-8EC5-C99061049D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57281" y="239476"/>
            <a:ext cx="2897980" cy="228853"/>
          </a:xfrm>
          <a:prstGeom prst="rect">
            <a:avLst/>
          </a:prstGeom>
        </p:spPr>
        <p:txBody>
          <a:bodyPr lIns="0" tIns="0" rIns="0" bIns="0"/>
          <a:lstStyle>
            <a:lvl1pPr marL="7938" indent="0" algn="r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DISCLAIMER IF REQUIRED</a:t>
            </a:r>
          </a:p>
        </p:txBody>
      </p:sp>
      <p:sp>
        <p:nvSpPr>
          <p:cNvPr id="56" name="Holder 4">
            <a:extLst>
              <a:ext uri="{FF2B5EF4-FFF2-40B4-BE49-F238E27FC236}">
                <a16:creationId xmlns:a16="http://schemas.microsoft.com/office/drawing/2014/main" id="{0C010ED6-AB1B-104C-A839-04595A2DC7EC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57" name="Holder 5">
            <a:extLst>
              <a:ext uri="{FF2B5EF4-FFF2-40B4-BE49-F238E27FC236}">
                <a16:creationId xmlns:a16="http://schemas.microsoft.com/office/drawing/2014/main" id="{1AED3569-7910-0A47-8032-A7EFF118E819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CB9C275-6264-7245-99F7-F3B5DAD61E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239476"/>
            <a:ext cx="3386380" cy="204536"/>
          </a:xfrm>
          <a:prstGeom prst="rect">
            <a:avLst/>
          </a:prstGeom>
        </p:spPr>
        <p:txBody>
          <a:bodyPr lIns="0" tIns="0" rIns="0" bIns="0"/>
          <a:lstStyle>
            <a:lvl1pPr marL="7938" indent="0" algn="l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PRESENTATION TITLE // SECTION TITLE IF REQUIRED</a:t>
            </a:r>
          </a:p>
        </p:txBody>
      </p:sp>
      <p:sp>
        <p:nvSpPr>
          <p:cNvPr id="29" name="bg object 17">
            <a:extLst>
              <a:ext uri="{FF2B5EF4-FFF2-40B4-BE49-F238E27FC236}">
                <a16:creationId xmlns:a16="http://schemas.microsoft.com/office/drawing/2014/main" id="{A573D277-E016-A842-BC0B-A6114EF4F081}"/>
              </a:ext>
            </a:extLst>
          </p:cNvPr>
          <p:cNvSpPr/>
          <p:nvPr userDrawn="1"/>
        </p:nvSpPr>
        <p:spPr>
          <a:xfrm>
            <a:off x="457200" y="892174"/>
            <a:ext cx="11291888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1" name="Text Placeholder 7">
            <a:extLst>
              <a:ext uri="{FF2B5EF4-FFF2-40B4-BE49-F238E27FC236}">
                <a16:creationId xmlns:a16="http://schemas.microsoft.com/office/drawing/2014/main" id="{0456CA46-6D01-CA40-8307-B034844AD8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884354" y="1297943"/>
            <a:ext cx="2322189" cy="2159000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1000" b="1">
                <a:solidFill>
                  <a:srgbClr val="000000"/>
                </a:solidFill>
              </a:defRPr>
            </a:lvl1pPr>
            <a:lvl2pPr marL="14288" indent="-6350">
              <a:spcAft>
                <a:spcPts val="0"/>
              </a:spcAft>
              <a:buFont typeface="Arial" panose="020B0604020202020204" pitchFamily="34" charset="0"/>
              <a:buNone/>
              <a:tabLst/>
              <a:defRPr sz="1000" b="0">
                <a:solidFill>
                  <a:srgbClr val="000000"/>
                </a:solidFill>
              </a:defRPr>
            </a:lvl2pPr>
            <a:lvl3pPr marL="138113" indent="-130175">
              <a:buFont typeface="Arial" panose="020B0604020202020204" pitchFamily="34" charset="0"/>
              <a:buChar char="•"/>
              <a:tabLst/>
              <a:defRPr sz="1000"/>
            </a:lvl3pPr>
            <a:lvl4pPr marL="7938" indent="0">
              <a:tabLst/>
              <a:defRPr sz="900"/>
            </a:lvl4pPr>
            <a:lvl5pPr marL="7938" indent="0">
              <a:tabLst/>
              <a:defRPr sz="8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2" name="object 7">
            <a:extLst>
              <a:ext uri="{FF2B5EF4-FFF2-40B4-BE49-F238E27FC236}">
                <a16:creationId xmlns:a16="http://schemas.microsoft.com/office/drawing/2014/main" id="{7075110B-8ACD-9241-B6DD-5499530FD060}"/>
              </a:ext>
            </a:extLst>
          </p:cNvPr>
          <p:cNvSpPr/>
          <p:nvPr userDrawn="1"/>
        </p:nvSpPr>
        <p:spPr>
          <a:xfrm>
            <a:off x="5164665" y="3686175"/>
            <a:ext cx="3725545" cy="0"/>
          </a:xfrm>
          <a:custGeom>
            <a:avLst/>
            <a:gdLst/>
            <a:ahLst/>
            <a:cxnLst/>
            <a:rect l="l" t="t" r="r" b="b"/>
            <a:pathLst>
              <a:path w="3725545">
                <a:moveTo>
                  <a:pt x="0" y="0"/>
                </a:moveTo>
                <a:lnTo>
                  <a:pt x="3725329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3" name="object 8">
            <a:extLst>
              <a:ext uri="{FF2B5EF4-FFF2-40B4-BE49-F238E27FC236}">
                <a16:creationId xmlns:a16="http://schemas.microsoft.com/office/drawing/2014/main" id="{D7ED0B61-CA6D-D046-9942-B0FDC2E6E684}"/>
              </a:ext>
            </a:extLst>
          </p:cNvPr>
          <p:cNvSpPr/>
          <p:nvPr userDrawn="1"/>
        </p:nvSpPr>
        <p:spPr>
          <a:xfrm>
            <a:off x="5164665" y="6014507"/>
            <a:ext cx="3725545" cy="0"/>
          </a:xfrm>
          <a:custGeom>
            <a:avLst/>
            <a:gdLst/>
            <a:ahLst/>
            <a:cxnLst/>
            <a:rect l="l" t="t" r="r" b="b"/>
            <a:pathLst>
              <a:path w="3725545">
                <a:moveTo>
                  <a:pt x="0" y="0"/>
                </a:moveTo>
                <a:lnTo>
                  <a:pt x="3725329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Holder 6">
            <a:extLst>
              <a:ext uri="{FF2B5EF4-FFF2-40B4-BE49-F238E27FC236}">
                <a16:creationId xmlns:a16="http://schemas.microsoft.com/office/drawing/2014/main" id="{9CACD198-0DC4-BE49-B2BE-E7C269ECD47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62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1617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792" userDrawn="1">
          <p15:clr>
            <a:srgbClr val="FBAE40"/>
          </p15:clr>
        </p15:guide>
        <p15:guide id="6" pos="7401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52" userDrawn="1">
          <p15:clr>
            <a:srgbClr val="FBAE40"/>
          </p15:clr>
        </p15:guide>
        <p15:guide id="9" orient="horz" pos="232" userDrawn="1">
          <p15:clr>
            <a:srgbClr val="FBAE40"/>
          </p15:clr>
        </p15:guide>
        <p15:guide id="10" pos="5019" userDrawn="1">
          <p15:clr>
            <a:srgbClr val="FBAE40"/>
          </p15:clr>
        </p15:guide>
        <p15:guide id="11" orient="horz" pos="3498" userDrawn="1">
          <p15:clr>
            <a:srgbClr val="FBAE40"/>
          </p15:clr>
        </p15:guide>
        <p15:guide id="12" pos="7061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4 charts blo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A2B81C7F-E019-C349-B25B-B7E5520C8251}"/>
              </a:ext>
            </a:extLst>
          </p:cNvPr>
          <p:cNvSpPr>
            <a:spLocks noGrp="1"/>
          </p:cNvSpPr>
          <p:nvPr>
            <p:ph type="chart" sz="quarter" idx="39"/>
          </p:nvPr>
        </p:nvSpPr>
        <p:spPr>
          <a:xfrm>
            <a:off x="4369900" y="1124125"/>
            <a:ext cx="3634275" cy="2512914"/>
          </a:xfrm>
          <a:prstGeom prst="rect">
            <a:avLst/>
          </a:prstGeom>
        </p:spPr>
        <p:txBody>
          <a:bodyPr/>
          <a:lstStyle/>
          <a:p>
            <a:pPr marL="0" algn="l" rtl="0"/>
            <a:endParaRPr lang="en-GB"/>
          </a:p>
        </p:txBody>
      </p:sp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67B3747-F174-F049-9803-0B65084A8F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406216"/>
            <a:ext cx="6311267" cy="456638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E50653-920F-BA47-B724-DA33C14E0F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369508"/>
            <a:ext cx="3468757" cy="2502662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2400" b="1"/>
            </a:lvl1pPr>
            <a:lvl2pPr marL="14288" indent="-6350"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0">
                <a:solidFill>
                  <a:srgbClr val="000000"/>
                </a:solidFill>
              </a:defRPr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DBDE16FB-A459-944B-8EC5-C99061049D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57281" y="239476"/>
            <a:ext cx="2897980" cy="228853"/>
          </a:xfrm>
          <a:prstGeom prst="rect">
            <a:avLst/>
          </a:prstGeom>
        </p:spPr>
        <p:txBody>
          <a:bodyPr lIns="0" tIns="0" rIns="0" bIns="0"/>
          <a:lstStyle>
            <a:lvl1pPr marL="7938" indent="0" algn="r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DISCLAIMER IF REQUIRED</a:t>
            </a:r>
          </a:p>
        </p:txBody>
      </p:sp>
      <p:sp>
        <p:nvSpPr>
          <p:cNvPr id="56" name="Holder 4">
            <a:extLst>
              <a:ext uri="{FF2B5EF4-FFF2-40B4-BE49-F238E27FC236}">
                <a16:creationId xmlns:a16="http://schemas.microsoft.com/office/drawing/2014/main" id="{0C010ED6-AB1B-104C-A839-04595A2DC7EC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57" name="Holder 5">
            <a:extLst>
              <a:ext uri="{FF2B5EF4-FFF2-40B4-BE49-F238E27FC236}">
                <a16:creationId xmlns:a16="http://schemas.microsoft.com/office/drawing/2014/main" id="{1AED3569-7910-0A47-8032-A7EFF118E819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CB9C275-6264-7245-99F7-F3B5DAD61E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239476"/>
            <a:ext cx="3386380" cy="204536"/>
          </a:xfrm>
          <a:prstGeom prst="rect">
            <a:avLst/>
          </a:prstGeom>
        </p:spPr>
        <p:txBody>
          <a:bodyPr lIns="0" tIns="0" rIns="0" bIns="0"/>
          <a:lstStyle>
            <a:lvl1pPr marL="7938" indent="0" algn="l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PRESENTATION TITLE // SECTION TITLE IF REQUIRED</a:t>
            </a:r>
          </a:p>
        </p:txBody>
      </p:sp>
      <p:sp>
        <p:nvSpPr>
          <p:cNvPr id="29" name="bg object 17">
            <a:extLst>
              <a:ext uri="{FF2B5EF4-FFF2-40B4-BE49-F238E27FC236}">
                <a16:creationId xmlns:a16="http://schemas.microsoft.com/office/drawing/2014/main" id="{A573D277-E016-A842-BC0B-A6114EF4F081}"/>
              </a:ext>
            </a:extLst>
          </p:cNvPr>
          <p:cNvSpPr/>
          <p:nvPr userDrawn="1"/>
        </p:nvSpPr>
        <p:spPr>
          <a:xfrm>
            <a:off x="457200" y="892174"/>
            <a:ext cx="11291888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1" name="Text Placeholder 7">
            <a:extLst>
              <a:ext uri="{FF2B5EF4-FFF2-40B4-BE49-F238E27FC236}">
                <a16:creationId xmlns:a16="http://schemas.microsoft.com/office/drawing/2014/main" id="{0456CA46-6D01-CA40-8307-B034844AD8E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57200" y="4093409"/>
            <a:ext cx="3468757" cy="1851351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1000" b="1">
                <a:solidFill>
                  <a:srgbClr val="000000"/>
                </a:solidFill>
              </a:defRPr>
            </a:lvl1pPr>
            <a:lvl2pPr marL="14288" indent="-6350">
              <a:spcAft>
                <a:spcPts val="0"/>
              </a:spcAft>
              <a:buFont typeface="Arial" panose="020B0604020202020204" pitchFamily="34" charset="0"/>
              <a:buNone/>
              <a:tabLst/>
              <a:defRPr sz="1000" b="0">
                <a:solidFill>
                  <a:srgbClr val="000000"/>
                </a:solidFill>
              </a:defRPr>
            </a:lvl2pPr>
            <a:lvl3pPr marL="138113" indent="-130175">
              <a:buFont typeface="Arial" panose="020B0604020202020204" pitchFamily="34" charset="0"/>
              <a:buChar char="•"/>
              <a:tabLst/>
              <a:defRPr sz="1000"/>
            </a:lvl3pPr>
            <a:lvl4pPr marL="7938" indent="0">
              <a:tabLst/>
              <a:defRPr sz="900"/>
            </a:lvl4pPr>
            <a:lvl5pPr marL="7938" indent="0">
              <a:tabLst/>
              <a:defRPr sz="8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E0D6457-BCBC-D444-A77B-710417E635FC}"/>
              </a:ext>
            </a:extLst>
          </p:cNvPr>
          <p:cNvCxnSpPr>
            <a:cxnSpLocks/>
          </p:cNvCxnSpPr>
          <p:nvPr userDrawn="1"/>
        </p:nvCxnSpPr>
        <p:spPr>
          <a:xfrm>
            <a:off x="4369900" y="3700151"/>
            <a:ext cx="3634275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AC8D9BB-7A94-5046-93B6-1B540C7BFBFF}"/>
              </a:ext>
            </a:extLst>
          </p:cNvPr>
          <p:cNvCxnSpPr>
            <a:cxnSpLocks/>
          </p:cNvCxnSpPr>
          <p:nvPr userDrawn="1"/>
        </p:nvCxnSpPr>
        <p:spPr>
          <a:xfrm>
            <a:off x="8119575" y="3700151"/>
            <a:ext cx="3634275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CEC5ABB-CCFA-7142-90B4-7D0E8102767D}"/>
              </a:ext>
            </a:extLst>
          </p:cNvPr>
          <p:cNvCxnSpPr>
            <a:cxnSpLocks/>
          </p:cNvCxnSpPr>
          <p:nvPr userDrawn="1"/>
        </p:nvCxnSpPr>
        <p:spPr>
          <a:xfrm>
            <a:off x="4369900" y="6021320"/>
            <a:ext cx="3634275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71AB48E-E0CB-EC43-ACDF-C61BE0EBCCB3}"/>
              </a:ext>
            </a:extLst>
          </p:cNvPr>
          <p:cNvCxnSpPr>
            <a:cxnSpLocks/>
          </p:cNvCxnSpPr>
          <p:nvPr userDrawn="1"/>
        </p:nvCxnSpPr>
        <p:spPr>
          <a:xfrm>
            <a:off x="8119575" y="6021320"/>
            <a:ext cx="3634275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hart Placeholder 2">
            <a:extLst>
              <a:ext uri="{FF2B5EF4-FFF2-40B4-BE49-F238E27FC236}">
                <a16:creationId xmlns:a16="http://schemas.microsoft.com/office/drawing/2014/main" id="{A3D7AF65-8322-5F4B-BC8C-491D859A8F62}"/>
              </a:ext>
            </a:extLst>
          </p:cNvPr>
          <p:cNvSpPr>
            <a:spLocks noGrp="1"/>
          </p:cNvSpPr>
          <p:nvPr>
            <p:ph type="chart" sz="quarter" idx="40"/>
          </p:nvPr>
        </p:nvSpPr>
        <p:spPr>
          <a:xfrm>
            <a:off x="8115423" y="1124125"/>
            <a:ext cx="3634275" cy="2519439"/>
          </a:xfrm>
          <a:prstGeom prst="rect">
            <a:avLst/>
          </a:prstGeom>
        </p:spPr>
        <p:txBody>
          <a:bodyPr/>
          <a:lstStyle/>
          <a:p>
            <a:pPr marL="0" algn="l" rtl="0"/>
            <a:endParaRPr lang="en-GB"/>
          </a:p>
        </p:txBody>
      </p:sp>
      <p:sp>
        <p:nvSpPr>
          <p:cNvPr id="34" name="Chart Placeholder 2">
            <a:extLst>
              <a:ext uri="{FF2B5EF4-FFF2-40B4-BE49-F238E27FC236}">
                <a16:creationId xmlns:a16="http://schemas.microsoft.com/office/drawing/2014/main" id="{BF1834D8-BE9E-5244-BBE3-2B1E7F7AA609}"/>
              </a:ext>
            </a:extLst>
          </p:cNvPr>
          <p:cNvSpPr>
            <a:spLocks noGrp="1"/>
          </p:cNvSpPr>
          <p:nvPr>
            <p:ph type="chart" sz="quarter" idx="41"/>
          </p:nvPr>
        </p:nvSpPr>
        <p:spPr>
          <a:xfrm>
            <a:off x="4369900" y="3763263"/>
            <a:ext cx="3634275" cy="2212529"/>
          </a:xfrm>
          <a:prstGeom prst="rect">
            <a:avLst/>
          </a:prstGeom>
        </p:spPr>
        <p:txBody>
          <a:bodyPr/>
          <a:lstStyle/>
          <a:p>
            <a:pPr marL="0" algn="l" rtl="0"/>
            <a:endParaRPr lang="en-GB"/>
          </a:p>
        </p:txBody>
      </p:sp>
      <p:sp>
        <p:nvSpPr>
          <p:cNvPr id="35" name="Chart Placeholder 2">
            <a:extLst>
              <a:ext uri="{FF2B5EF4-FFF2-40B4-BE49-F238E27FC236}">
                <a16:creationId xmlns:a16="http://schemas.microsoft.com/office/drawing/2014/main" id="{722C8360-E81E-264A-BA42-4EBD75628768}"/>
              </a:ext>
            </a:extLst>
          </p:cNvPr>
          <p:cNvSpPr>
            <a:spLocks noGrp="1"/>
          </p:cNvSpPr>
          <p:nvPr>
            <p:ph type="chart" sz="quarter" idx="42"/>
          </p:nvPr>
        </p:nvSpPr>
        <p:spPr>
          <a:xfrm>
            <a:off x="8115423" y="3769788"/>
            <a:ext cx="3634275" cy="2212529"/>
          </a:xfrm>
          <a:prstGeom prst="rect">
            <a:avLst/>
          </a:prstGeom>
        </p:spPr>
        <p:txBody>
          <a:bodyPr/>
          <a:lstStyle/>
          <a:p>
            <a:pPr marL="0" algn="l" rtl="0"/>
            <a:endParaRPr lang="en-GB"/>
          </a:p>
        </p:txBody>
      </p:sp>
      <p:sp>
        <p:nvSpPr>
          <p:cNvPr id="20" name="Holder 6">
            <a:extLst>
              <a:ext uri="{FF2B5EF4-FFF2-40B4-BE49-F238E27FC236}">
                <a16:creationId xmlns:a16="http://schemas.microsoft.com/office/drawing/2014/main" id="{AB361125-6589-DA4D-8F8D-E4CFEE0BC37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8256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1617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792" userDrawn="1">
          <p15:clr>
            <a:srgbClr val="FBAE40"/>
          </p15:clr>
        </p15:guide>
        <p15:guide id="6" pos="7401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52" userDrawn="1">
          <p15:clr>
            <a:srgbClr val="FBAE40"/>
          </p15:clr>
        </p15:guide>
        <p15:guide id="9" orient="horz" pos="232" userDrawn="1">
          <p15:clr>
            <a:srgbClr val="FBAE40"/>
          </p15:clr>
        </p15:guide>
        <p15:guide id="10" pos="5110" userDrawn="1">
          <p15:clr>
            <a:srgbClr val="FBAE40"/>
          </p15:clr>
        </p15:guide>
        <p15:guide id="11" orient="horz" pos="3498" userDrawn="1">
          <p15:clr>
            <a:srgbClr val="FBAE40"/>
          </p15:clr>
        </p15:guide>
        <p15:guide id="12" pos="5042" userDrawn="1">
          <p15:clr>
            <a:srgbClr val="FBAE40"/>
          </p15:clr>
        </p15:guide>
        <p15:guide id="13" pos="2751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2">
    <p:bg>
      <p:bgPr>
        <a:solidFill>
          <a:srgbClr val="DCDD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74056" y="782906"/>
            <a:ext cx="5012345" cy="51834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lnSpc>
                <a:spcPts val="3600"/>
              </a:lnSpc>
              <a:defRPr sz="3200">
                <a:solidFill>
                  <a:schemeClr val="tx2"/>
                </a:solidFill>
              </a:defRPr>
            </a:lvl1pPr>
          </a:lstStyle>
          <a:p>
            <a:pPr algn="l" rtl="0"/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69901" y="2750732"/>
            <a:ext cx="4635499" cy="67826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lnSpc>
                <a:spcPts val="2200"/>
              </a:lnSpc>
              <a:defRPr sz="2000">
                <a:solidFill>
                  <a:schemeClr val="tx2"/>
                </a:solidFill>
              </a:defRPr>
            </a:lvl1pPr>
          </a:lstStyle>
          <a:p>
            <a:pPr marL="0" rtl="0"/>
            <a:endParaRPr dirty="0"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9004D11C-5244-3147-8F32-CC624324CC4E}"/>
              </a:ext>
            </a:extLst>
          </p:cNvPr>
          <p:cNvSpPr txBox="1"/>
          <p:nvPr userDrawn="1"/>
        </p:nvSpPr>
        <p:spPr>
          <a:xfrm>
            <a:off x="469900" y="5698030"/>
            <a:ext cx="25812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chemeClr val="tx2"/>
                </a:solidFill>
                <a:latin typeface="+mj-lt"/>
                <a:cs typeface="Century Gothic Pro"/>
              </a:rPr>
              <a:t>The</a:t>
            </a:r>
            <a:r>
              <a:rPr sz="2400" b="1" spc="-30" dirty="0">
                <a:solidFill>
                  <a:schemeClr val="tx2"/>
                </a:solidFill>
                <a:latin typeface="+mj-lt"/>
                <a:cs typeface="Century Gothic Pro"/>
              </a:rPr>
              <a:t> </a:t>
            </a:r>
            <a:r>
              <a:rPr sz="2400" b="1" spc="-5" dirty="0">
                <a:solidFill>
                  <a:schemeClr val="tx2"/>
                </a:solidFill>
                <a:latin typeface="+mj-lt"/>
                <a:cs typeface="Century Gothic Pro"/>
              </a:rPr>
              <a:t>future</a:t>
            </a:r>
            <a:r>
              <a:rPr sz="2400" b="1" spc="-25" dirty="0">
                <a:solidFill>
                  <a:schemeClr val="tx2"/>
                </a:solidFill>
                <a:latin typeface="+mj-lt"/>
                <a:cs typeface="Century Gothic Pro"/>
              </a:rPr>
              <a:t> </a:t>
            </a:r>
            <a:r>
              <a:rPr sz="2400" b="1" dirty="0">
                <a:solidFill>
                  <a:schemeClr val="tx2"/>
                </a:solidFill>
                <a:latin typeface="+mj-lt"/>
                <a:cs typeface="Century Gothic Pro"/>
              </a:rPr>
              <a:t>is</a:t>
            </a:r>
            <a:r>
              <a:rPr sz="2400" b="1" spc="-30" dirty="0">
                <a:solidFill>
                  <a:schemeClr val="tx2"/>
                </a:solidFill>
                <a:latin typeface="+mj-lt"/>
                <a:cs typeface="Century Gothic Pro"/>
              </a:rPr>
              <a:t> </a:t>
            </a:r>
            <a:r>
              <a:rPr sz="2400" b="1" spc="-5" dirty="0">
                <a:solidFill>
                  <a:schemeClr val="tx2"/>
                </a:solidFill>
                <a:latin typeface="+mj-lt"/>
                <a:cs typeface="Century Gothic Pro"/>
              </a:rPr>
              <a:t>here.</a:t>
            </a:r>
            <a:endParaRPr sz="2400" dirty="0">
              <a:solidFill>
                <a:schemeClr val="tx2"/>
              </a:solidFill>
              <a:latin typeface="+mj-lt"/>
              <a:cs typeface="Century Gothic Pro"/>
            </a:endParaRPr>
          </a:p>
        </p:txBody>
      </p:sp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Holder 4">
            <a:extLst>
              <a:ext uri="{FF2B5EF4-FFF2-40B4-BE49-F238E27FC236}">
                <a16:creationId xmlns:a16="http://schemas.microsoft.com/office/drawing/2014/main" id="{6F5D0139-C01A-D54C-81E4-C4E326C02140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13" name="Holder 5">
            <a:extLst>
              <a:ext uri="{FF2B5EF4-FFF2-40B4-BE49-F238E27FC236}">
                <a16:creationId xmlns:a16="http://schemas.microsoft.com/office/drawing/2014/main" id="{0CC8AF9E-795E-6C42-A9F0-0CA7CCC9226C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0C2FD38A-3380-BB45-8504-73D1CC43DC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8446" y="4591372"/>
            <a:ext cx="2971800" cy="304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tabLst/>
              <a:defRPr sz="1400">
                <a:solidFill>
                  <a:schemeClr val="tx2"/>
                </a:solidFill>
              </a:defRPr>
            </a:lvl1pPr>
            <a:lvl2pPr marL="0" indent="0">
              <a:tabLst/>
              <a:defRPr sz="1400">
                <a:solidFill>
                  <a:schemeClr val="bg1"/>
                </a:solidFill>
              </a:defRPr>
            </a:lvl2pPr>
            <a:lvl3pPr marL="0" indent="0">
              <a:tabLst/>
              <a:defRPr sz="1400">
                <a:solidFill>
                  <a:schemeClr val="bg1"/>
                </a:solidFill>
              </a:defRPr>
            </a:lvl3pPr>
            <a:lvl4pPr marL="0" indent="0">
              <a:tabLst/>
              <a:defRPr sz="1400">
                <a:solidFill>
                  <a:schemeClr val="bg1"/>
                </a:solidFill>
              </a:defRPr>
            </a:lvl4pPr>
            <a:lvl5pPr marL="0" indent="0"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add date</a:t>
            </a:r>
          </a:p>
        </p:txBody>
      </p:sp>
      <p:sp>
        <p:nvSpPr>
          <p:cNvPr id="16" name="Holder 6">
            <a:extLst>
              <a:ext uri="{FF2B5EF4-FFF2-40B4-BE49-F238E27FC236}">
                <a16:creationId xmlns:a16="http://schemas.microsoft.com/office/drawing/2014/main" id="{1A18AA72-30E4-B341-99E8-9ED97955B76A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chemeClr val="tx2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/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38A0EDE-1F68-DFF3-5A80-77F4769BF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738" y="655106"/>
            <a:ext cx="1595439" cy="9971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12C125C-77C1-7656-DA9F-CC8317B1E9C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17838" y="-26998"/>
            <a:ext cx="5689257" cy="615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2531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792" userDrawn="1">
          <p15:clr>
            <a:srgbClr val="FBAE40"/>
          </p15:clr>
        </p15:guide>
        <p15:guide id="6" pos="7392" userDrawn="1">
          <p15:clr>
            <a:srgbClr val="FBAE40"/>
          </p15:clr>
        </p15:guide>
        <p15:guide id="7" pos="3456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4 charts row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67B3747-F174-F049-9803-0B65084A8F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406216"/>
            <a:ext cx="6311267" cy="456638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E50653-920F-BA47-B724-DA33C14E0F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369508"/>
            <a:ext cx="7983415" cy="1410810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2000" b="0"/>
            </a:lvl1pPr>
            <a:lvl2pPr marL="14288" indent="-6350">
              <a:spcAft>
                <a:spcPts val="0"/>
              </a:spcAft>
              <a:buFont typeface="Arial" panose="020B0604020202020204" pitchFamily="34" charset="0"/>
              <a:buNone/>
              <a:tabLst/>
              <a:defRPr sz="2000" b="1">
                <a:solidFill>
                  <a:srgbClr val="000000"/>
                </a:solidFill>
              </a:defRPr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DBDE16FB-A459-944B-8EC5-C99061049D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57281" y="239476"/>
            <a:ext cx="2897980" cy="228853"/>
          </a:xfrm>
          <a:prstGeom prst="rect">
            <a:avLst/>
          </a:prstGeom>
        </p:spPr>
        <p:txBody>
          <a:bodyPr lIns="0" tIns="0" rIns="0" bIns="0"/>
          <a:lstStyle>
            <a:lvl1pPr marL="7938" indent="0" algn="r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DISCLAIMER IF REQUIRED</a:t>
            </a:r>
          </a:p>
        </p:txBody>
      </p:sp>
      <p:sp>
        <p:nvSpPr>
          <p:cNvPr id="56" name="Holder 4">
            <a:extLst>
              <a:ext uri="{FF2B5EF4-FFF2-40B4-BE49-F238E27FC236}">
                <a16:creationId xmlns:a16="http://schemas.microsoft.com/office/drawing/2014/main" id="{0C010ED6-AB1B-104C-A839-04595A2DC7EC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57" name="Holder 5">
            <a:extLst>
              <a:ext uri="{FF2B5EF4-FFF2-40B4-BE49-F238E27FC236}">
                <a16:creationId xmlns:a16="http://schemas.microsoft.com/office/drawing/2014/main" id="{1AED3569-7910-0A47-8032-A7EFF118E819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CB9C275-6264-7245-99F7-F3B5DAD61E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239476"/>
            <a:ext cx="3386380" cy="204536"/>
          </a:xfrm>
          <a:prstGeom prst="rect">
            <a:avLst/>
          </a:prstGeom>
        </p:spPr>
        <p:txBody>
          <a:bodyPr lIns="0" tIns="0" rIns="0" bIns="0"/>
          <a:lstStyle>
            <a:lvl1pPr marL="7938" indent="0" algn="l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PRESENTATION TITLE // SECTION TITLE IF REQUIRED</a:t>
            </a:r>
          </a:p>
        </p:txBody>
      </p:sp>
      <p:sp>
        <p:nvSpPr>
          <p:cNvPr id="29" name="bg object 17">
            <a:extLst>
              <a:ext uri="{FF2B5EF4-FFF2-40B4-BE49-F238E27FC236}">
                <a16:creationId xmlns:a16="http://schemas.microsoft.com/office/drawing/2014/main" id="{A573D277-E016-A842-BC0B-A6114EF4F081}"/>
              </a:ext>
            </a:extLst>
          </p:cNvPr>
          <p:cNvSpPr/>
          <p:nvPr userDrawn="1"/>
        </p:nvSpPr>
        <p:spPr>
          <a:xfrm>
            <a:off x="457200" y="892174"/>
            <a:ext cx="11291888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CEC5ABB-CCFA-7142-90B4-7D0E8102767D}"/>
              </a:ext>
            </a:extLst>
          </p:cNvPr>
          <p:cNvCxnSpPr>
            <a:cxnSpLocks/>
          </p:cNvCxnSpPr>
          <p:nvPr userDrawn="1"/>
        </p:nvCxnSpPr>
        <p:spPr>
          <a:xfrm>
            <a:off x="457199" y="5827354"/>
            <a:ext cx="2667001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hart Placeholder 2">
            <a:extLst>
              <a:ext uri="{FF2B5EF4-FFF2-40B4-BE49-F238E27FC236}">
                <a16:creationId xmlns:a16="http://schemas.microsoft.com/office/drawing/2014/main" id="{BF1834D8-BE9E-5244-BBE3-2B1E7F7AA609}"/>
              </a:ext>
            </a:extLst>
          </p:cNvPr>
          <p:cNvSpPr>
            <a:spLocks noGrp="1"/>
          </p:cNvSpPr>
          <p:nvPr>
            <p:ph type="chart" sz="quarter" idx="41"/>
          </p:nvPr>
        </p:nvSpPr>
        <p:spPr>
          <a:xfrm>
            <a:off x="457199" y="3657827"/>
            <a:ext cx="2667001" cy="2050818"/>
          </a:xfrm>
          <a:prstGeom prst="rect">
            <a:avLst/>
          </a:prstGeom>
        </p:spPr>
        <p:txBody>
          <a:bodyPr/>
          <a:lstStyle/>
          <a:p>
            <a:pPr marL="0" algn="l" rtl="0"/>
            <a:endParaRPr lang="en-GB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9AEA76D-6783-B24D-A89D-FC6C7C6ADD2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949374" y="1361738"/>
            <a:ext cx="1863089" cy="1863089"/>
          </a:xfrm>
          <a:custGeom>
            <a:avLst/>
            <a:gdLst>
              <a:gd name="connsiteX0" fmla="*/ 414963 w 2800350"/>
              <a:gd name="connsiteY0" fmla="*/ 0 h 2800350"/>
              <a:gd name="connsiteX1" fmla="*/ 2382777 w 2800350"/>
              <a:gd name="connsiteY1" fmla="*/ 0 h 2800350"/>
              <a:gd name="connsiteX2" fmla="*/ 2800350 w 2800350"/>
              <a:gd name="connsiteY2" fmla="*/ 417573 h 2800350"/>
              <a:gd name="connsiteX3" fmla="*/ 2800350 w 2800350"/>
              <a:gd name="connsiteY3" fmla="*/ 2374097 h 2800350"/>
              <a:gd name="connsiteX4" fmla="*/ 2374097 w 2800350"/>
              <a:gd name="connsiteY4" fmla="*/ 2800350 h 2800350"/>
              <a:gd name="connsiteX5" fmla="*/ 424985 w 2800350"/>
              <a:gd name="connsiteY5" fmla="*/ 2800350 h 2800350"/>
              <a:gd name="connsiteX6" fmla="*/ 0 w 2800350"/>
              <a:gd name="connsiteY6" fmla="*/ 2375366 h 2800350"/>
              <a:gd name="connsiteX7" fmla="*/ 0 w 2800350"/>
              <a:gd name="connsiteY7" fmla="*/ 414963 h 280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00350" h="2800350">
                <a:moveTo>
                  <a:pt x="414963" y="0"/>
                </a:moveTo>
                <a:lnTo>
                  <a:pt x="2382777" y="0"/>
                </a:lnTo>
                <a:lnTo>
                  <a:pt x="2800350" y="417573"/>
                </a:lnTo>
                <a:lnTo>
                  <a:pt x="2800350" y="2374097"/>
                </a:lnTo>
                <a:lnTo>
                  <a:pt x="2374097" y="2800350"/>
                </a:lnTo>
                <a:lnTo>
                  <a:pt x="424985" y="2800350"/>
                </a:lnTo>
                <a:lnTo>
                  <a:pt x="0" y="2375366"/>
                </a:lnTo>
                <a:lnTo>
                  <a:pt x="0" y="4149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72000" tIns="72000" rIns="72000" bIns="72000" anchor="ctr" anchorCtr="0">
            <a:noAutofit/>
          </a:bodyPr>
          <a:lstStyle>
            <a:lvl1pPr marL="7938" indent="0">
              <a:spcAft>
                <a:spcPts val="1200"/>
              </a:spcAft>
              <a:tabLst/>
              <a:defRPr sz="1300" b="1">
                <a:solidFill>
                  <a:schemeClr val="bg1"/>
                </a:solidFill>
              </a:defRPr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751B91D-F3D9-5E45-B6B0-0F2D73B78292}"/>
              </a:ext>
            </a:extLst>
          </p:cNvPr>
          <p:cNvCxnSpPr>
            <a:cxnSpLocks/>
          </p:cNvCxnSpPr>
          <p:nvPr userDrawn="1"/>
        </p:nvCxnSpPr>
        <p:spPr>
          <a:xfrm>
            <a:off x="9074726" y="5827354"/>
            <a:ext cx="2667001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A2F6A24-4002-EA44-A258-966CC628A37E}"/>
              </a:ext>
            </a:extLst>
          </p:cNvPr>
          <p:cNvCxnSpPr>
            <a:cxnSpLocks/>
          </p:cNvCxnSpPr>
          <p:nvPr userDrawn="1"/>
        </p:nvCxnSpPr>
        <p:spPr>
          <a:xfrm>
            <a:off x="6202217" y="5827354"/>
            <a:ext cx="2667001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F5C845C-90E7-8E44-9395-CAB02B9516ED}"/>
              </a:ext>
            </a:extLst>
          </p:cNvPr>
          <p:cNvCxnSpPr>
            <a:cxnSpLocks/>
          </p:cNvCxnSpPr>
          <p:nvPr userDrawn="1"/>
        </p:nvCxnSpPr>
        <p:spPr>
          <a:xfrm>
            <a:off x="3329708" y="5827354"/>
            <a:ext cx="2667001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hart Placeholder 2">
            <a:extLst>
              <a:ext uri="{FF2B5EF4-FFF2-40B4-BE49-F238E27FC236}">
                <a16:creationId xmlns:a16="http://schemas.microsoft.com/office/drawing/2014/main" id="{83C878A9-52E3-7744-BFC6-EF0B309B78C0}"/>
              </a:ext>
            </a:extLst>
          </p:cNvPr>
          <p:cNvSpPr>
            <a:spLocks noGrp="1"/>
          </p:cNvSpPr>
          <p:nvPr>
            <p:ph type="chart" sz="quarter" idx="42"/>
          </p:nvPr>
        </p:nvSpPr>
        <p:spPr>
          <a:xfrm>
            <a:off x="9088581" y="3657827"/>
            <a:ext cx="2667001" cy="2050818"/>
          </a:xfrm>
          <a:prstGeom prst="rect">
            <a:avLst/>
          </a:prstGeom>
        </p:spPr>
        <p:txBody>
          <a:bodyPr/>
          <a:lstStyle/>
          <a:p>
            <a:pPr marL="0" algn="l" rtl="0"/>
            <a:endParaRPr lang="en-GB" dirty="0"/>
          </a:p>
        </p:txBody>
      </p:sp>
      <p:sp>
        <p:nvSpPr>
          <p:cNvPr id="36" name="Chart Placeholder 2">
            <a:extLst>
              <a:ext uri="{FF2B5EF4-FFF2-40B4-BE49-F238E27FC236}">
                <a16:creationId xmlns:a16="http://schemas.microsoft.com/office/drawing/2014/main" id="{17E401B4-D8FA-314B-BF84-C81B800D13C5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3334326" y="3657827"/>
            <a:ext cx="2667001" cy="2050818"/>
          </a:xfrm>
          <a:prstGeom prst="rect">
            <a:avLst/>
          </a:prstGeom>
        </p:spPr>
        <p:txBody>
          <a:bodyPr/>
          <a:lstStyle/>
          <a:p>
            <a:pPr marL="0" algn="l" rtl="0"/>
            <a:endParaRPr lang="en-GB" dirty="0"/>
          </a:p>
        </p:txBody>
      </p:sp>
      <p:sp>
        <p:nvSpPr>
          <p:cNvPr id="37" name="Chart Placeholder 2">
            <a:extLst>
              <a:ext uri="{FF2B5EF4-FFF2-40B4-BE49-F238E27FC236}">
                <a16:creationId xmlns:a16="http://schemas.microsoft.com/office/drawing/2014/main" id="{10495F08-FD7C-5746-9707-3F96BB53CD85}"/>
              </a:ext>
            </a:extLst>
          </p:cNvPr>
          <p:cNvSpPr>
            <a:spLocks noGrp="1"/>
          </p:cNvSpPr>
          <p:nvPr>
            <p:ph type="chart" sz="quarter" idx="44"/>
          </p:nvPr>
        </p:nvSpPr>
        <p:spPr>
          <a:xfrm>
            <a:off x="6211453" y="3657827"/>
            <a:ext cx="2667001" cy="2050818"/>
          </a:xfrm>
          <a:prstGeom prst="rect">
            <a:avLst/>
          </a:prstGeom>
        </p:spPr>
        <p:txBody>
          <a:bodyPr/>
          <a:lstStyle/>
          <a:p>
            <a:pPr marL="0" algn="l" rtl="0"/>
            <a:endParaRPr lang="en-GB" dirty="0"/>
          </a:p>
        </p:txBody>
      </p:sp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51DF4A95-0E7B-234F-9292-B4BDE9AA013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57199" y="5869943"/>
            <a:ext cx="2585545" cy="347459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1000" b="1">
                <a:solidFill>
                  <a:srgbClr val="000000"/>
                </a:solidFill>
              </a:defRPr>
            </a:lvl1pPr>
            <a:lvl2pPr marL="185738" indent="-177800">
              <a:spcAft>
                <a:spcPts val="0"/>
              </a:spcAft>
              <a:buFont typeface="Arial" panose="020B0604020202020204" pitchFamily="34" charset="0"/>
              <a:buNone/>
              <a:tabLst/>
              <a:defRPr sz="1000" b="0">
                <a:solidFill>
                  <a:srgbClr val="000000"/>
                </a:solidFill>
              </a:defRPr>
            </a:lvl2pPr>
            <a:lvl3pPr marL="138113" indent="-130175">
              <a:buFont typeface="Arial" panose="020B0604020202020204" pitchFamily="34" charset="0"/>
              <a:buChar char="•"/>
              <a:tabLst/>
              <a:defRPr sz="1000"/>
            </a:lvl3pPr>
            <a:lvl4pPr marL="7938" indent="0">
              <a:tabLst/>
              <a:defRPr sz="900"/>
            </a:lvl4pPr>
            <a:lvl5pPr marL="7938" indent="0">
              <a:tabLst/>
              <a:defRPr sz="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206187AC-6ECB-B549-9408-73C0B17EAFEB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3329708" y="5869943"/>
            <a:ext cx="2585545" cy="347459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1000" b="1">
                <a:solidFill>
                  <a:srgbClr val="000000"/>
                </a:solidFill>
              </a:defRPr>
            </a:lvl1pPr>
            <a:lvl2pPr marL="185738" indent="-177800">
              <a:spcAft>
                <a:spcPts val="0"/>
              </a:spcAft>
              <a:buFont typeface="Arial" panose="020B0604020202020204" pitchFamily="34" charset="0"/>
              <a:buNone/>
              <a:tabLst/>
              <a:defRPr sz="1000" b="0">
                <a:solidFill>
                  <a:srgbClr val="000000"/>
                </a:solidFill>
              </a:defRPr>
            </a:lvl2pPr>
            <a:lvl3pPr marL="138113" indent="-130175">
              <a:buFont typeface="Arial" panose="020B0604020202020204" pitchFamily="34" charset="0"/>
              <a:buChar char="•"/>
              <a:tabLst/>
              <a:defRPr sz="1000"/>
            </a:lvl3pPr>
            <a:lvl4pPr marL="7938" indent="0">
              <a:tabLst/>
              <a:defRPr sz="900"/>
            </a:lvl4pPr>
            <a:lvl5pPr marL="7938" indent="0">
              <a:tabLst/>
              <a:defRPr sz="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0" name="Text Placeholder 7">
            <a:extLst>
              <a:ext uri="{FF2B5EF4-FFF2-40B4-BE49-F238E27FC236}">
                <a16:creationId xmlns:a16="http://schemas.microsoft.com/office/drawing/2014/main" id="{1057B5F1-C218-3247-AB1C-1DCC1D2FAE9F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6206915" y="5875731"/>
            <a:ext cx="2585545" cy="347459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1000" b="1">
                <a:solidFill>
                  <a:srgbClr val="000000"/>
                </a:solidFill>
              </a:defRPr>
            </a:lvl1pPr>
            <a:lvl2pPr marL="185738" indent="-177800">
              <a:spcAft>
                <a:spcPts val="0"/>
              </a:spcAft>
              <a:buFont typeface="Arial" panose="020B0604020202020204" pitchFamily="34" charset="0"/>
              <a:buNone/>
              <a:tabLst/>
              <a:defRPr sz="1000" b="0">
                <a:solidFill>
                  <a:srgbClr val="000000"/>
                </a:solidFill>
              </a:defRPr>
            </a:lvl2pPr>
            <a:lvl3pPr marL="138113" indent="-130175">
              <a:buFont typeface="Arial" panose="020B0604020202020204" pitchFamily="34" charset="0"/>
              <a:buChar char="•"/>
              <a:tabLst/>
              <a:defRPr sz="1000"/>
            </a:lvl3pPr>
            <a:lvl4pPr marL="7938" indent="0">
              <a:tabLst/>
              <a:defRPr sz="900"/>
            </a:lvl4pPr>
            <a:lvl5pPr marL="7938" indent="0">
              <a:tabLst/>
              <a:defRPr sz="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F4CB7192-3639-B844-B9B3-F69BA0A2E818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9084122" y="5875731"/>
            <a:ext cx="2585545" cy="347459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1000" b="1">
                <a:solidFill>
                  <a:srgbClr val="000000"/>
                </a:solidFill>
              </a:defRPr>
            </a:lvl1pPr>
            <a:lvl2pPr marL="185738" indent="-177800">
              <a:spcAft>
                <a:spcPts val="0"/>
              </a:spcAft>
              <a:buFont typeface="Arial" panose="020B0604020202020204" pitchFamily="34" charset="0"/>
              <a:buNone/>
              <a:tabLst/>
              <a:defRPr sz="1000" b="0">
                <a:solidFill>
                  <a:srgbClr val="000000"/>
                </a:solidFill>
              </a:defRPr>
            </a:lvl2pPr>
            <a:lvl3pPr marL="138113" indent="-130175">
              <a:buFont typeface="Arial" panose="020B0604020202020204" pitchFamily="34" charset="0"/>
              <a:buChar char="•"/>
              <a:tabLst/>
              <a:defRPr sz="1000"/>
            </a:lvl3pPr>
            <a:lvl4pPr marL="7938" indent="0">
              <a:tabLst/>
              <a:defRPr sz="900"/>
            </a:lvl4pPr>
            <a:lvl5pPr marL="7938" indent="0">
              <a:tabLst/>
              <a:defRPr sz="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4" name="Holder 6">
            <a:extLst>
              <a:ext uri="{FF2B5EF4-FFF2-40B4-BE49-F238E27FC236}">
                <a16:creationId xmlns:a16="http://schemas.microsoft.com/office/drawing/2014/main" id="{80F17781-68D5-2941-9370-1F819E0E4869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402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1617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792" userDrawn="1">
          <p15:clr>
            <a:srgbClr val="FBAE40"/>
          </p15:clr>
        </p15:guide>
        <p15:guide id="6" pos="7401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52" userDrawn="1">
          <p15:clr>
            <a:srgbClr val="FBAE40"/>
          </p15:clr>
        </p15:guide>
        <p15:guide id="9" orient="horz" pos="232" userDrawn="1">
          <p15:clr>
            <a:srgbClr val="FBAE40"/>
          </p15:clr>
        </p15:guide>
        <p15:guide id="10" pos="5110" userDrawn="1">
          <p15:clr>
            <a:srgbClr val="FBAE40"/>
          </p15:clr>
        </p15:guide>
        <p15:guide id="11" orient="horz" pos="3498" userDrawn="1">
          <p15:clr>
            <a:srgbClr val="FBAE40"/>
          </p15:clr>
        </p15:guide>
        <p15:guide id="12" pos="5042" userDrawn="1">
          <p15:clr>
            <a:srgbClr val="FBAE40"/>
          </p15:clr>
        </p15:guide>
        <p15:guide id="13" pos="2751" userDrawn="1">
          <p15:clr>
            <a:srgbClr val="FBAE40"/>
          </p15:clr>
        </p15:guide>
        <p15:guide id="14" pos="6811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2 pictures + 2 char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A40FF936-9F5A-1746-A5B5-F81A4651F5F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970745" y="1362499"/>
            <a:ext cx="2778343" cy="2778342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/>
          </a:p>
        </p:txBody>
      </p:sp>
      <p:sp>
        <p:nvSpPr>
          <p:cNvPr id="18" name="Picture Placeholder 27">
            <a:extLst>
              <a:ext uri="{FF2B5EF4-FFF2-40B4-BE49-F238E27FC236}">
                <a16:creationId xmlns:a16="http://schemas.microsoft.com/office/drawing/2014/main" id="{54CE341C-7040-A34D-B2B6-60D66D062A7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192402" y="1362499"/>
            <a:ext cx="2778343" cy="2778342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 dirty="0"/>
          </a:p>
        </p:txBody>
      </p:sp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67B3747-F174-F049-9803-0B65084A8F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1" y="406216"/>
            <a:ext cx="6311266" cy="456638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E50653-920F-BA47-B724-DA33C14E0F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369507"/>
            <a:ext cx="4702175" cy="4596319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1200"/>
              </a:spcAft>
              <a:tabLst/>
              <a:defRPr sz="1600" b="1"/>
            </a:lvl1pPr>
            <a:lvl2pPr marL="14288" indent="-6350">
              <a:spcAft>
                <a:spcPts val="800"/>
              </a:spcAft>
              <a:buFont typeface="Arial" panose="020B0604020202020204" pitchFamily="34" charset="0"/>
              <a:buNone/>
              <a:tabLst/>
              <a:defRPr sz="2400"/>
            </a:lvl2pPr>
            <a:lvl3pPr marL="14288" indent="-6350">
              <a:spcAft>
                <a:spcPts val="600"/>
              </a:spcAft>
              <a:buFont typeface="Arial" panose="020B0604020202020204" pitchFamily="34" charset="0"/>
              <a:buNone/>
              <a:tabLst/>
              <a:defRPr sz="1000" b="0"/>
            </a:lvl3pPr>
            <a:lvl4pPr marL="7938" indent="0">
              <a:spcAft>
                <a:spcPts val="600"/>
              </a:spcAft>
              <a:tabLst/>
              <a:defRPr sz="1000"/>
            </a:lvl4pPr>
            <a:lvl5pPr marL="92075" indent="-841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DBDE16FB-A459-944B-8EC5-C99061049D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57281" y="239476"/>
            <a:ext cx="2897980" cy="228853"/>
          </a:xfrm>
          <a:prstGeom prst="rect">
            <a:avLst/>
          </a:prstGeom>
        </p:spPr>
        <p:txBody>
          <a:bodyPr lIns="0" tIns="0" rIns="0" bIns="0"/>
          <a:lstStyle>
            <a:lvl1pPr marL="7938" indent="0" algn="r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DISCLAIMER IF REQUIRED</a:t>
            </a:r>
          </a:p>
        </p:txBody>
      </p:sp>
      <p:sp>
        <p:nvSpPr>
          <p:cNvPr id="56" name="Holder 4">
            <a:extLst>
              <a:ext uri="{FF2B5EF4-FFF2-40B4-BE49-F238E27FC236}">
                <a16:creationId xmlns:a16="http://schemas.microsoft.com/office/drawing/2014/main" id="{0C010ED6-AB1B-104C-A839-04595A2DC7EC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57" name="Holder 5">
            <a:extLst>
              <a:ext uri="{FF2B5EF4-FFF2-40B4-BE49-F238E27FC236}">
                <a16:creationId xmlns:a16="http://schemas.microsoft.com/office/drawing/2014/main" id="{1AED3569-7910-0A47-8032-A7EFF118E819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CB9C275-6264-7245-99F7-F3B5DAD61E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239476"/>
            <a:ext cx="3386380" cy="204536"/>
          </a:xfrm>
          <a:prstGeom prst="rect">
            <a:avLst/>
          </a:prstGeom>
        </p:spPr>
        <p:txBody>
          <a:bodyPr lIns="0" tIns="0" rIns="0" bIns="0"/>
          <a:lstStyle>
            <a:lvl1pPr marL="7938" indent="0" algn="l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PRESENTATION TITLE // SECTION TITLE IF REQUIRED</a:t>
            </a:r>
          </a:p>
        </p:txBody>
      </p:sp>
      <p:sp>
        <p:nvSpPr>
          <p:cNvPr id="29" name="bg object 17">
            <a:extLst>
              <a:ext uri="{FF2B5EF4-FFF2-40B4-BE49-F238E27FC236}">
                <a16:creationId xmlns:a16="http://schemas.microsoft.com/office/drawing/2014/main" id="{A573D277-E016-A842-BC0B-A6114EF4F081}"/>
              </a:ext>
            </a:extLst>
          </p:cNvPr>
          <p:cNvSpPr/>
          <p:nvPr userDrawn="1"/>
        </p:nvSpPr>
        <p:spPr>
          <a:xfrm>
            <a:off x="457200" y="892174"/>
            <a:ext cx="11291888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9" name="object 5">
            <a:extLst>
              <a:ext uri="{FF2B5EF4-FFF2-40B4-BE49-F238E27FC236}">
                <a16:creationId xmlns:a16="http://schemas.microsoft.com/office/drawing/2014/main" id="{15228C4E-948A-1D4B-9A73-2F810F5C6EDA}"/>
              </a:ext>
            </a:extLst>
          </p:cNvPr>
          <p:cNvSpPr/>
          <p:nvPr userDrawn="1"/>
        </p:nvSpPr>
        <p:spPr>
          <a:xfrm>
            <a:off x="6210300" y="6014849"/>
            <a:ext cx="2667000" cy="0"/>
          </a:xfrm>
          <a:custGeom>
            <a:avLst/>
            <a:gdLst/>
            <a:ahLst/>
            <a:cxnLst/>
            <a:rect l="l" t="t" r="r" b="b"/>
            <a:pathLst>
              <a:path w="2667000">
                <a:moveTo>
                  <a:pt x="0" y="0"/>
                </a:moveTo>
                <a:lnTo>
                  <a:pt x="266700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0FCBC7A-D8FD-1E42-9849-D2CED68581A1}"/>
              </a:ext>
            </a:extLst>
          </p:cNvPr>
          <p:cNvCxnSpPr>
            <a:cxnSpLocks/>
          </p:cNvCxnSpPr>
          <p:nvPr userDrawn="1"/>
        </p:nvCxnSpPr>
        <p:spPr>
          <a:xfrm>
            <a:off x="9082087" y="6014849"/>
            <a:ext cx="2667001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hart Placeholder 2">
            <a:extLst>
              <a:ext uri="{FF2B5EF4-FFF2-40B4-BE49-F238E27FC236}">
                <a16:creationId xmlns:a16="http://schemas.microsoft.com/office/drawing/2014/main" id="{537C46FD-7078-2E4D-8DCB-FA6274F97C07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210300" y="4415148"/>
            <a:ext cx="2646981" cy="1476209"/>
          </a:xfrm>
          <a:prstGeom prst="rect">
            <a:avLst/>
          </a:prstGeom>
        </p:spPr>
        <p:txBody>
          <a:bodyPr/>
          <a:lstStyle/>
          <a:p>
            <a:pPr marL="0" algn="l" rtl="0"/>
            <a:endParaRPr lang="en-GB" dirty="0"/>
          </a:p>
        </p:txBody>
      </p:sp>
      <p:sp>
        <p:nvSpPr>
          <p:cNvPr id="22" name="Chart Placeholder 2">
            <a:extLst>
              <a:ext uri="{FF2B5EF4-FFF2-40B4-BE49-F238E27FC236}">
                <a16:creationId xmlns:a16="http://schemas.microsoft.com/office/drawing/2014/main" id="{2F549FBC-80BC-5C49-B99C-450935199BCD}"/>
              </a:ext>
            </a:extLst>
          </p:cNvPr>
          <p:cNvSpPr>
            <a:spLocks noGrp="1"/>
          </p:cNvSpPr>
          <p:nvPr>
            <p:ph type="chart" sz="quarter" idx="44"/>
          </p:nvPr>
        </p:nvSpPr>
        <p:spPr>
          <a:xfrm>
            <a:off x="9095015" y="4415148"/>
            <a:ext cx="2646981" cy="1476209"/>
          </a:xfrm>
          <a:prstGeom prst="rect">
            <a:avLst/>
          </a:prstGeom>
        </p:spPr>
        <p:txBody>
          <a:bodyPr/>
          <a:lstStyle/>
          <a:p>
            <a:pPr marL="0" algn="l" rtl="0"/>
            <a:endParaRPr lang="en-GB" dirty="0"/>
          </a:p>
        </p:txBody>
      </p:sp>
      <p:sp>
        <p:nvSpPr>
          <p:cNvPr id="17" name="Holder 6">
            <a:extLst>
              <a:ext uri="{FF2B5EF4-FFF2-40B4-BE49-F238E27FC236}">
                <a16:creationId xmlns:a16="http://schemas.microsoft.com/office/drawing/2014/main" id="{565A8823-F5FD-E44F-B913-12A5E074236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4819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1617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612" userDrawn="1">
          <p15:clr>
            <a:srgbClr val="FBAE40"/>
          </p15:clr>
        </p15:guide>
        <p15:guide id="6" pos="7401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52" userDrawn="1">
          <p15:clr>
            <a:srgbClr val="FBAE40"/>
          </p15:clr>
        </p15:guide>
        <p15:guide id="9" orient="horz" pos="232" userDrawn="1">
          <p15:clr>
            <a:srgbClr val="FBAE40"/>
          </p15:clr>
        </p15:guide>
        <p15:guide id="10" pos="5042" userDrawn="1">
          <p15:clr>
            <a:srgbClr val="FBAE40"/>
          </p15:clr>
        </p15:guide>
        <p15:guide id="11" orient="horz" pos="3498" userDrawn="1">
          <p15:clr>
            <a:srgbClr val="FBAE40"/>
          </p15:clr>
        </p15:guide>
        <p15:guide id="12" pos="4883" userDrawn="1">
          <p15:clr>
            <a:srgbClr val="FBAE40"/>
          </p15:clr>
        </p15:guide>
        <p15:guide id="13" pos="2525" userDrawn="1">
          <p15:clr>
            <a:srgbClr val="FBAE40"/>
          </p15:clr>
        </p15:guide>
        <p15:guide id="14" pos="3250" userDrawn="1">
          <p15:clr>
            <a:srgbClr val="FBAE40"/>
          </p15:clr>
        </p15:guide>
        <p15:guide id="15" pos="3908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gri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27">
            <a:extLst>
              <a:ext uri="{FF2B5EF4-FFF2-40B4-BE49-F238E27FC236}">
                <a16:creationId xmlns:a16="http://schemas.microsoft.com/office/drawing/2014/main" id="{54CE341C-7040-A34D-B2B6-60D66D062A7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41089" y="859636"/>
            <a:ext cx="1863089" cy="1863088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 dirty="0"/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DBDE16FB-A459-944B-8EC5-C99061049D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57281" y="239476"/>
            <a:ext cx="2897980" cy="228853"/>
          </a:xfrm>
          <a:prstGeom prst="rect">
            <a:avLst/>
          </a:prstGeom>
        </p:spPr>
        <p:txBody>
          <a:bodyPr lIns="0" tIns="0" rIns="0" bIns="0"/>
          <a:lstStyle>
            <a:lvl1pPr marL="7938" indent="0" algn="r">
              <a:tabLst/>
              <a:defRPr sz="1000" b="1">
                <a:solidFill>
                  <a:srgbClr val="000000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DISCLAIMER IF REQUIRED</a:t>
            </a:r>
          </a:p>
        </p:txBody>
      </p:sp>
      <p:sp>
        <p:nvSpPr>
          <p:cNvPr id="56" name="Holder 4">
            <a:extLst>
              <a:ext uri="{FF2B5EF4-FFF2-40B4-BE49-F238E27FC236}">
                <a16:creationId xmlns:a16="http://schemas.microsoft.com/office/drawing/2014/main" id="{0C010ED6-AB1B-104C-A839-04595A2DC7EC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57" name="Holder 5">
            <a:extLst>
              <a:ext uri="{FF2B5EF4-FFF2-40B4-BE49-F238E27FC236}">
                <a16:creationId xmlns:a16="http://schemas.microsoft.com/office/drawing/2014/main" id="{1AED3569-7910-0A47-8032-A7EFF118E819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8" name="Holder 6">
            <a:extLst>
              <a:ext uri="{FF2B5EF4-FFF2-40B4-BE49-F238E27FC236}">
                <a16:creationId xmlns:a16="http://schemas.microsoft.com/office/drawing/2014/main" id="{65174FE0-EADF-1445-A10B-7A314957129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30000" y="6476746"/>
            <a:ext cx="305271" cy="228853"/>
          </a:xfrm>
          <a:prstGeom prst="rect">
            <a:avLst/>
          </a:prstGeom>
        </p:spPr>
        <p:txBody>
          <a:bodyPr lIns="0" tIns="0" rIns="0" bIns="0"/>
          <a:lstStyle>
            <a:lvl1pPr marL="0">
              <a:spcBef>
                <a:spcPts val="0"/>
              </a:spcBef>
              <a:defRPr sz="900" b="0" i="0">
                <a:solidFill>
                  <a:srgbClr val="000000"/>
                </a:solidFill>
                <a:latin typeface="Century Gothic Pro"/>
                <a:cs typeface="Century Gothic Pro"/>
              </a:defRPr>
            </a:lvl1pPr>
          </a:lstStyle>
          <a:p>
            <a:pPr algn="r"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 algn="r"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CB9C275-6264-7245-99F7-F3B5DAD61E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239476"/>
            <a:ext cx="3386380" cy="204536"/>
          </a:xfrm>
          <a:prstGeom prst="rect">
            <a:avLst/>
          </a:prstGeom>
        </p:spPr>
        <p:txBody>
          <a:bodyPr lIns="0" tIns="0" rIns="0" bIns="0"/>
          <a:lstStyle>
            <a:lvl1pPr marL="7938" indent="0" algn="l">
              <a:tabLst/>
              <a:defRPr sz="1000" b="0">
                <a:solidFill>
                  <a:srgbClr val="000000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PRESENTATION TITLE // SECTION TITLE IF REQUIRED</a:t>
            </a:r>
          </a:p>
        </p:txBody>
      </p:sp>
      <p:sp>
        <p:nvSpPr>
          <p:cNvPr id="36" name="Picture Placeholder 27">
            <a:extLst>
              <a:ext uri="{FF2B5EF4-FFF2-40B4-BE49-F238E27FC236}">
                <a16:creationId xmlns:a16="http://schemas.microsoft.com/office/drawing/2014/main" id="{DA6B93C7-8224-D84C-9A0A-49FF28E00895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2374406" y="857561"/>
            <a:ext cx="1863089" cy="1863088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 dirty="0"/>
          </a:p>
        </p:txBody>
      </p:sp>
      <p:sp>
        <p:nvSpPr>
          <p:cNvPr id="37" name="Picture Placeholder 27">
            <a:extLst>
              <a:ext uri="{FF2B5EF4-FFF2-40B4-BE49-F238E27FC236}">
                <a16:creationId xmlns:a16="http://schemas.microsoft.com/office/drawing/2014/main" id="{C206E358-9598-7145-8371-98AFDC6B243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237495" y="859636"/>
            <a:ext cx="1863089" cy="1863088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 dirty="0"/>
          </a:p>
        </p:txBody>
      </p:sp>
      <p:sp>
        <p:nvSpPr>
          <p:cNvPr id="38" name="Picture Placeholder 27">
            <a:extLst>
              <a:ext uri="{FF2B5EF4-FFF2-40B4-BE49-F238E27FC236}">
                <a16:creationId xmlns:a16="http://schemas.microsoft.com/office/drawing/2014/main" id="{1588E407-0473-134F-841C-F9D8E449000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094794" y="859636"/>
            <a:ext cx="1863089" cy="1863088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 dirty="0"/>
          </a:p>
        </p:txBody>
      </p:sp>
      <p:sp>
        <p:nvSpPr>
          <p:cNvPr id="40" name="Picture Placeholder 27">
            <a:extLst>
              <a:ext uri="{FF2B5EF4-FFF2-40B4-BE49-F238E27FC236}">
                <a16:creationId xmlns:a16="http://schemas.microsoft.com/office/drawing/2014/main" id="{AF326160-0445-D140-A83E-A1BBFAD3495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814217" y="859636"/>
            <a:ext cx="1863089" cy="1863088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 dirty="0"/>
          </a:p>
        </p:txBody>
      </p:sp>
      <p:sp>
        <p:nvSpPr>
          <p:cNvPr id="50" name="Picture Placeholder 27">
            <a:extLst>
              <a:ext uri="{FF2B5EF4-FFF2-40B4-BE49-F238E27FC236}">
                <a16:creationId xmlns:a16="http://schemas.microsoft.com/office/drawing/2014/main" id="{614547C3-2B53-6D42-B479-EC247B0D5120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11317" y="4574772"/>
            <a:ext cx="1863089" cy="1863088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 dirty="0"/>
          </a:p>
        </p:txBody>
      </p:sp>
      <p:sp>
        <p:nvSpPr>
          <p:cNvPr id="51" name="Picture Placeholder 27">
            <a:extLst>
              <a:ext uri="{FF2B5EF4-FFF2-40B4-BE49-F238E27FC236}">
                <a16:creationId xmlns:a16="http://schemas.microsoft.com/office/drawing/2014/main" id="{5C03ED44-4D39-DD4A-878A-4917888A98D2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368654" y="4576848"/>
            <a:ext cx="1863089" cy="1863088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 dirty="0"/>
          </a:p>
        </p:txBody>
      </p:sp>
      <p:sp>
        <p:nvSpPr>
          <p:cNvPr id="52" name="Picture Placeholder 27">
            <a:extLst>
              <a:ext uri="{FF2B5EF4-FFF2-40B4-BE49-F238E27FC236}">
                <a16:creationId xmlns:a16="http://schemas.microsoft.com/office/drawing/2014/main" id="{B060B287-EA05-0545-90C0-6981BE86E6E2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4233859" y="4574772"/>
            <a:ext cx="1863089" cy="1863088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 dirty="0"/>
          </a:p>
        </p:txBody>
      </p:sp>
      <p:sp>
        <p:nvSpPr>
          <p:cNvPr id="53" name="Picture Placeholder 27">
            <a:extLst>
              <a:ext uri="{FF2B5EF4-FFF2-40B4-BE49-F238E27FC236}">
                <a16:creationId xmlns:a16="http://schemas.microsoft.com/office/drawing/2014/main" id="{EC2A6A46-F7F0-E049-9DE3-656816B49EFC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103182" y="4585811"/>
            <a:ext cx="1863089" cy="1863088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 dirty="0"/>
          </a:p>
        </p:txBody>
      </p:sp>
      <p:sp>
        <p:nvSpPr>
          <p:cNvPr id="55" name="Picture Placeholder 27">
            <a:extLst>
              <a:ext uri="{FF2B5EF4-FFF2-40B4-BE49-F238E27FC236}">
                <a16:creationId xmlns:a16="http://schemas.microsoft.com/office/drawing/2014/main" id="{49693A03-8646-2B4B-843C-B0AF6864817C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7956917" y="4585811"/>
            <a:ext cx="1863089" cy="1863088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 dirty="0"/>
          </a:p>
        </p:txBody>
      </p:sp>
      <p:sp>
        <p:nvSpPr>
          <p:cNvPr id="60" name="Picture Placeholder 27">
            <a:extLst>
              <a:ext uri="{FF2B5EF4-FFF2-40B4-BE49-F238E27FC236}">
                <a16:creationId xmlns:a16="http://schemas.microsoft.com/office/drawing/2014/main" id="{F4163AA3-5286-5A4F-B487-053F283C25E9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524273" y="2711684"/>
            <a:ext cx="1863089" cy="1863088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 dirty="0"/>
          </a:p>
        </p:txBody>
      </p:sp>
      <p:sp>
        <p:nvSpPr>
          <p:cNvPr id="62" name="Picture Placeholder 27">
            <a:extLst>
              <a:ext uri="{FF2B5EF4-FFF2-40B4-BE49-F238E27FC236}">
                <a16:creationId xmlns:a16="http://schemas.microsoft.com/office/drawing/2014/main" id="{294492E8-5D09-9844-A6E5-6ADE70404637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4235565" y="2722724"/>
            <a:ext cx="1863089" cy="1863088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 dirty="0"/>
          </a:p>
        </p:txBody>
      </p:sp>
      <p:sp>
        <p:nvSpPr>
          <p:cNvPr id="64" name="Picture Placeholder 27">
            <a:extLst>
              <a:ext uri="{FF2B5EF4-FFF2-40B4-BE49-F238E27FC236}">
                <a16:creationId xmlns:a16="http://schemas.microsoft.com/office/drawing/2014/main" id="{0293A650-62A3-7944-87EF-7AC1FDDFDF52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7956918" y="2722723"/>
            <a:ext cx="1863089" cy="1863088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 dirty="0"/>
          </a:p>
        </p:txBody>
      </p:sp>
      <p:sp>
        <p:nvSpPr>
          <p:cNvPr id="65" name="Picture Placeholder 27">
            <a:extLst>
              <a:ext uri="{FF2B5EF4-FFF2-40B4-BE49-F238E27FC236}">
                <a16:creationId xmlns:a16="http://schemas.microsoft.com/office/drawing/2014/main" id="{280FEFB9-65AB-8C41-9EBC-8A62F3AC1E99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9809620" y="2722723"/>
            <a:ext cx="1863089" cy="1863088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 dirty="0"/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C585495A-708C-A14D-A919-A5A1A8CD7119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7959585" y="859635"/>
            <a:ext cx="1863089" cy="1863089"/>
          </a:xfrm>
          <a:custGeom>
            <a:avLst/>
            <a:gdLst>
              <a:gd name="connsiteX0" fmla="*/ 414963 w 2800350"/>
              <a:gd name="connsiteY0" fmla="*/ 0 h 2800350"/>
              <a:gd name="connsiteX1" fmla="*/ 2382777 w 2800350"/>
              <a:gd name="connsiteY1" fmla="*/ 0 h 2800350"/>
              <a:gd name="connsiteX2" fmla="*/ 2800350 w 2800350"/>
              <a:gd name="connsiteY2" fmla="*/ 417573 h 2800350"/>
              <a:gd name="connsiteX3" fmla="*/ 2800350 w 2800350"/>
              <a:gd name="connsiteY3" fmla="*/ 2374097 h 2800350"/>
              <a:gd name="connsiteX4" fmla="*/ 2374097 w 2800350"/>
              <a:gd name="connsiteY4" fmla="*/ 2800350 h 2800350"/>
              <a:gd name="connsiteX5" fmla="*/ 424985 w 2800350"/>
              <a:gd name="connsiteY5" fmla="*/ 2800350 h 2800350"/>
              <a:gd name="connsiteX6" fmla="*/ 0 w 2800350"/>
              <a:gd name="connsiteY6" fmla="*/ 2375366 h 2800350"/>
              <a:gd name="connsiteX7" fmla="*/ 0 w 2800350"/>
              <a:gd name="connsiteY7" fmla="*/ 414963 h 280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00350" h="2800350">
                <a:moveTo>
                  <a:pt x="414963" y="0"/>
                </a:moveTo>
                <a:lnTo>
                  <a:pt x="2382777" y="0"/>
                </a:lnTo>
                <a:lnTo>
                  <a:pt x="2800350" y="417573"/>
                </a:lnTo>
                <a:lnTo>
                  <a:pt x="2800350" y="2374097"/>
                </a:lnTo>
                <a:lnTo>
                  <a:pt x="2374097" y="2800350"/>
                </a:lnTo>
                <a:lnTo>
                  <a:pt x="424985" y="2800350"/>
                </a:lnTo>
                <a:lnTo>
                  <a:pt x="0" y="2375366"/>
                </a:lnTo>
                <a:lnTo>
                  <a:pt x="0" y="414963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72000" tIns="0" rIns="0" bIns="0" anchor="ctr" anchorCtr="0">
            <a:noAutofit/>
          </a:bodyPr>
          <a:lstStyle>
            <a:lvl1pPr marL="7938" indent="0">
              <a:spcAft>
                <a:spcPts val="1200"/>
              </a:spcAft>
              <a:tabLst/>
              <a:defRPr sz="1300" b="1">
                <a:solidFill>
                  <a:srgbClr val="000000"/>
                </a:solidFill>
              </a:defRPr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1654CAA2-BD4B-A84F-AFBA-EECE2C7CDB27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099391" y="2722723"/>
            <a:ext cx="1863089" cy="1863089"/>
          </a:xfrm>
          <a:custGeom>
            <a:avLst/>
            <a:gdLst>
              <a:gd name="connsiteX0" fmla="*/ 414963 w 2800350"/>
              <a:gd name="connsiteY0" fmla="*/ 0 h 2800350"/>
              <a:gd name="connsiteX1" fmla="*/ 2382777 w 2800350"/>
              <a:gd name="connsiteY1" fmla="*/ 0 h 2800350"/>
              <a:gd name="connsiteX2" fmla="*/ 2800350 w 2800350"/>
              <a:gd name="connsiteY2" fmla="*/ 417573 h 2800350"/>
              <a:gd name="connsiteX3" fmla="*/ 2800350 w 2800350"/>
              <a:gd name="connsiteY3" fmla="*/ 2374097 h 2800350"/>
              <a:gd name="connsiteX4" fmla="*/ 2374097 w 2800350"/>
              <a:gd name="connsiteY4" fmla="*/ 2800350 h 2800350"/>
              <a:gd name="connsiteX5" fmla="*/ 424985 w 2800350"/>
              <a:gd name="connsiteY5" fmla="*/ 2800350 h 2800350"/>
              <a:gd name="connsiteX6" fmla="*/ 0 w 2800350"/>
              <a:gd name="connsiteY6" fmla="*/ 2375366 h 2800350"/>
              <a:gd name="connsiteX7" fmla="*/ 0 w 2800350"/>
              <a:gd name="connsiteY7" fmla="*/ 414963 h 280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00350" h="2800350">
                <a:moveTo>
                  <a:pt x="414963" y="0"/>
                </a:moveTo>
                <a:lnTo>
                  <a:pt x="2382777" y="0"/>
                </a:lnTo>
                <a:lnTo>
                  <a:pt x="2800350" y="417573"/>
                </a:lnTo>
                <a:lnTo>
                  <a:pt x="2800350" y="2374097"/>
                </a:lnTo>
                <a:lnTo>
                  <a:pt x="2374097" y="2800350"/>
                </a:lnTo>
                <a:lnTo>
                  <a:pt x="424985" y="2800350"/>
                </a:lnTo>
                <a:lnTo>
                  <a:pt x="0" y="2375366"/>
                </a:lnTo>
                <a:lnTo>
                  <a:pt x="0" y="414963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72000" tIns="0" rIns="0" bIns="0" anchor="ctr" anchorCtr="0">
            <a:noAutofit/>
          </a:bodyPr>
          <a:lstStyle>
            <a:lvl1pPr marL="7938" indent="0">
              <a:spcAft>
                <a:spcPts val="1200"/>
              </a:spcAft>
              <a:tabLst/>
              <a:defRPr sz="1300" b="1">
                <a:solidFill>
                  <a:schemeClr val="bg1"/>
                </a:solidFill>
              </a:defRPr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8" name="Text Placeholder 67">
            <a:extLst>
              <a:ext uri="{FF2B5EF4-FFF2-40B4-BE49-F238E27FC236}">
                <a16:creationId xmlns:a16="http://schemas.microsoft.com/office/drawing/2014/main" id="{54A8E675-4817-2044-8D0C-E940A8D7C8EB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391910" y="2717204"/>
            <a:ext cx="1863089" cy="1863089"/>
          </a:xfrm>
          <a:custGeom>
            <a:avLst/>
            <a:gdLst>
              <a:gd name="connsiteX0" fmla="*/ 414963 w 2800350"/>
              <a:gd name="connsiteY0" fmla="*/ 0 h 2800350"/>
              <a:gd name="connsiteX1" fmla="*/ 2382777 w 2800350"/>
              <a:gd name="connsiteY1" fmla="*/ 0 h 2800350"/>
              <a:gd name="connsiteX2" fmla="*/ 2800350 w 2800350"/>
              <a:gd name="connsiteY2" fmla="*/ 417573 h 2800350"/>
              <a:gd name="connsiteX3" fmla="*/ 2800350 w 2800350"/>
              <a:gd name="connsiteY3" fmla="*/ 2374097 h 2800350"/>
              <a:gd name="connsiteX4" fmla="*/ 2374097 w 2800350"/>
              <a:gd name="connsiteY4" fmla="*/ 2800350 h 2800350"/>
              <a:gd name="connsiteX5" fmla="*/ 424985 w 2800350"/>
              <a:gd name="connsiteY5" fmla="*/ 2800350 h 2800350"/>
              <a:gd name="connsiteX6" fmla="*/ 0 w 2800350"/>
              <a:gd name="connsiteY6" fmla="*/ 2375366 h 2800350"/>
              <a:gd name="connsiteX7" fmla="*/ 0 w 2800350"/>
              <a:gd name="connsiteY7" fmla="*/ 414963 h 280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00350" h="2800350">
                <a:moveTo>
                  <a:pt x="414963" y="0"/>
                </a:moveTo>
                <a:lnTo>
                  <a:pt x="2382777" y="0"/>
                </a:lnTo>
                <a:lnTo>
                  <a:pt x="2800350" y="417573"/>
                </a:lnTo>
                <a:lnTo>
                  <a:pt x="2800350" y="2374097"/>
                </a:lnTo>
                <a:lnTo>
                  <a:pt x="2374097" y="2800350"/>
                </a:lnTo>
                <a:lnTo>
                  <a:pt x="424985" y="2800350"/>
                </a:lnTo>
                <a:lnTo>
                  <a:pt x="0" y="2375366"/>
                </a:lnTo>
                <a:lnTo>
                  <a:pt x="0" y="414963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72000" tIns="0" rIns="0" bIns="0" anchor="ctr" anchorCtr="0">
            <a:noAutofit/>
          </a:bodyPr>
          <a:lstStyle>
            <a:lvl1pPr marL="7938" indent="0">
              <a:spcAft>
                <a:spcPts val="1200"/>
              </a:spcAft>
              <a:tabLst/>
              <a:defRPr sz="1300" b="1">
                <a:solidFill>
                  <a:srgbClr val="000000"/>
                </a:solidFill>
              </a:defRPr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D5017F0-F97F-D647-BFAF-D9DD0F6F7F27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9819041" y="4585811"/>
            <a:ext cx="1863089" cy="1863089"/>
          </a:xfrm>
          <a:custGeom>
            <a:avLst/>
            <a:gdLst>
              <a:gd name="connsiteX0" fmla="*/ 414963 w 2800350"/>
              <a:gd name="connsiteY0" fmla="*/ 0 h 2800350"/>
              <a:gd name="connsiteX1" fmla="*/ 2382777 w 2800350"/>
              <a:gd name="connsiteY1" fmla="*/ 0 h 2800350"/>
              <a:gd name="connsiteX2" fmla="*/ 2800350 w 2800350"/>
              <a:gd name="connsiteY2" fmla="*/ 417573 h 2800350"/>
              <a:gd name="connsiteX3" fmla="*/ 2800350 w 2800350"/>
              <a:gd name="connsiteY3" fmla="*/ 2374097 h 2800350"/>
              <a:gd name="connsiteX4" fmla="*/ 2374097 w 2800350"/>
              <a:gd name="connsiteY4" fmla="*/ 2800350 h 2800350"/>
              <a:gd name="connsiteX5" fmla="*/ 424985 w 2800350"/>
              <a:gd name="connsiteY5" fmla="*/ 2800350 h 2800350"/>
              <a:gd name="connsiteX6" fmla="*/ 0 w 2800350"/>
              <a:gd name="connsiteY6" fmla="*/ 2375366 h 2800350"/>
              <a:gd name="connsiteX7" fmla="*/ 0 w 2800350"/>
              <a:gd name="connsiteY7" fmla="*/ 414963 h 280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00350" h="2800350">
                <a:moveTo>
                  <a:pt x="414963" y="0"/>
                </a:moveTo>
                <a:lnTo>
                  <a:pt x="2382777" y="0"/>
                </a:lnTo>
                <a:lnTo>
                  <a:pt x="2800350" y="417573"/>
                </a:lnTo>
                <a:lnTo>
                  <a:pt x="2800350" y="2374097"/>
                </a:lnTo>
                <a:lnTo>
                  <a:pt x="2374097" y="2800350"/>
                </a:lnTo>
                <a:lnTo>
                  <a:pt x="424985" y="2800350"/>
                </a:lnTo>
                <a:lnTo>
                  <a:pt x="0" y="2375366"/>
                </a:lnTo>
                <a:lnTo>
                  <a:pt x="0" y="4149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72000" tIns="0" rIns="0" bIns="0" anchor="ctr" anchorCtr="0">
            <a:noAutofit/>
          </a:bodyPr>
          <a:lstStyle>
            <a:lvl1pPr marL="7938" indent="0">
              <a:spcAft>
                <a:spcPts val="1200"/>
              </a:spcAft>
              <a:tabLst/>
              <a:defRPr sz="1300" b="1">
                <a:solidFill>
                  <a:schemeClr val="bg1"/>
                </a:solidFill>
              </a:defRPr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24082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 userDrawn="1">
          <p15:clr>
            <a:srgbClr val="FBAE40"/>
          </p15:clr>
        </p15:guide>
        <p15:guide id="2" pos="1617" userDrawn="1">
          <p15:clr>
            <a:srgbClr val="FBAE40"/>
          </p15:clr>
        </p15:guide>
        <p15:guide id="3" pos="279" userDrawn="1">
          <p15:clr>
            <a:srgbClr val="FBAE40"/>
          </p15:clr>
        </p15:guide>
        <p15:guide id="4" orient="horz" pos="572" userDrawn="1">
          <p15:clr>
            <a:srgbClr val="FBAE40"/>
          </p15:clr>
        </p15:guide>
        <p15:guide id="5" orient="horz" pos="4065" userDrawn="1">
          <p15:clr>
            <a:srgbClr val="FBAE40"/>
          </p15:clr>
        </p15:guide>
        <p15:guide id="6" pos="7401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52" userDrawn="1">
          <p15:clr>
            <a:srgbClr val="FBAE40"/>
          </p15:clr>
        </p15:guide>
        <p15:guide id="9" orient="horz" pos="232" userDrawn="1">
          <p15:clr>
            <a:srgbClr val="FBAE40"/>
          </p15:clr>
        </p15:guide>
        <p15:guide id="10" pos="5042" userDrawn="1">
          <p15:clr>
            <a:srgbClr val="FBAE40"/>
          </p15:clr>
        </p15:guide>
        <p15:guide id="11" orient="horz" pos="3498" userDrawn="1">
          <p15:clr>
            <a:srgbClr val="FBAE40"/>
          </p15:clr>
        </p15:guide>
        <p15:guide id="12" pos="4883" userDrawn="1">
          <p15:clr>
            <a:srgbClr val="FBAE40"/>
          </p15:clr>
        </p15:guide>
        <p15:guide id="13" pos="2525" userDrawn="1">
          <p15:clr>
            <a:srgbClr val="FBAE40"/>
          </p15:clr>
        </p15:guide>
        <p15:guide id="14" pos="3250" userDrawn="1">
          <p15:clr>
            <a:srgbClr val="FBAE40"/>
          </p15:clr>
        </p15:guide>
        <p15:guide id="15" pos="3908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2 charts + 1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67B3747-F174-F049-9803-0B65084A8F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1" y="406216"/>
            <a:ext cx="6311266" cy="456638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E50653-920F-BA47-B724-DA33C14E0F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369508"/>
            <a:ext cx="5538789" cy="2513594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1200"/>
              </a:spcAft>
              <a:tabLst/>
              <a:defRPr sz="1600" b="1"/>
            </a:lvl1pPr>
            <a:lvl2pPr marL="7938" indent="-7938">
              <a:spcAft>
                <a:spcPts val="800"/>
              </a:spcAft>
              <a:buFont typeface="Arial" panose="020B0604020202020204" pitchFamily="34" charset="0"/>
              <a:buNone/>
              <a:tabLst/>
              <a:defRPr sz="2400"/>
            </a:lvl2pPr>
            <a:lvl3pPr marL="138113" indent="-130175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600" b="1"/>
            </a:lvl3pPr>
            <a:lvl4pPr marL="7938" indent="0">
              <a:spcAft>
                <a:spcPts val="600"/>
              </a:spcAft>
              <a:tabLst/>
              <a:defRPr sz="1000"/>
            </a:lvl4pPr>
            <a:lvl5pPr marL="92075" indent="-841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DBDE16FB-A459-944B-8EC5-C99061049D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57281" y="239476"/>
            <a:ext cx="2897980" cy="228853"/>
          </a:xfrm>
          <a:prstGeom prst="rect">
            <a:avLst/>
          </a:prstGeom>
        </p:spPr>
        <p:txBody>
          <a:bodyPr lIns="0" tIns="0" rIns="0" bIns="0"/>
          <a:lstStyle>
            <a:lvl1pPr marL="7938" indent="0" algn="r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DISCLAIMER IF REQUIRED</a:t>
            </a:r>
          </a:p>
        </p:txBody>
      </p:sp>
      <p:sp>
        <p:nvSpPr>
          <p:cNvPr id="56" name="Holder 4">
            <a:extLst>
              <a:ext uri="{FF2B5EF4-FFF2-40B4-BE49-F238E27FC236}">
                <a16:creationId xmlns:a16="http://schemas.microsoft.com/office/drawing/2014/main" id="{0C010ED6-AB1B-104C-A839-04595A2DC7EC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57" name="Holder 5">
            <a:extLst>
              <a:ext uri="{FF2B5EF4-FFF2-40B4-BE49-F238E27FC236}">
                <a16:creationId xmlns:a16="http://schemas.microsoft.com/office/drawing/2014/main" id="{1AED3569-7910-0A47-8032-A7EFF118E819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CB9C275-6264-7245-99F7-F3B5DAD61E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239476"/>
            <a:ext cx="3386380" cy="204536"/>
          </a:xfrm>
          <a:prstGeom prst="rect">
            <a:avLst/>
          </a:prstGeom>
        </p:spPr>
        <p:txBody>
          <a:bodyPr lIns="0" tIns="0" rIns="0" bIns="0"/>
          <a:lstStyle>
            <a:lvl1pPr marL="7938" indent="0" algn="l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PRESENTATION TITLE // SECTION TITLE IF REQUIRED</a:t>
            </a:r>
          </a:p>
        </p:txBody>
      </p:sp>
      <p:sp>
        <p:nvSpPr>
          <p:cNvPr id="29" name="bg object 17">
            <a:extLst>
              <a:ext uri="{FF2B5EF4-FFF2-40B4-BE49-F238E27FC236}">
                <a16:creationId xmlns:a16="http://schemas.microsoft.com/office/drawing/2014/main" id="{A573D277-E016-A842-BC0B-A6114EF4F081}"/>
              </a:ext>
            </a:extLst>
          </p:cNvPr>
          <p:cNvSpPr/>
          <p:nvPr userDrawn="1"/>
        </p:nvSpPr>
        <p:spPr>
          <a:xfrm>
            <a:off x="457200" y="892174"/>
            <a:ext cx="11291888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9" name="object 5">
            <a:extLst>
              <a:ext uri="{FF2B5EF4-FFF2-40B4-BE49-F238E27FC236}">
                <a16:creationId xmlns:a16="http://schemas.microsoft.com/office/drawing/2014/main" id="{15228C4E-948A-1D4B-9A73-2F810F5C6EDA}"/>
              </a:ext>
            </a:extLst>
          </p:cNvPr>
          <p:cNvSpPr/>
          <p:nvPr userDrawn="1"/>
        </p:nvSpPr>
        <p:spPr>
          <a:xfrm>
            <a:off x="457200" y="6014849"/>
            <a:ext cx="2667000" cy="0"/>
          </a:xfrm>
          <a:custGeom>
            <a:avLst/>
            <a:gdLst/>
            <a:ahLst/>
            <a:cxnLst/>
            <a:rect l="l" t="t" r="r" b="b"/>
            <a:pathLst>
              <a:path w="2667000">
                <a:moveTo>
                  <a:pt x="0" y="0"/>
                </a:moveTo>
                <a:lnTo>
                  <a:pt x="266700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0FCBC7A-D8FD-1E42-9849-D2CED68581A1}"/>
              </a:ext>
            </a:extLst>
          </p:cNvPr>
          <p:cNvCxnSpPr>
            <a:cxnSpLocks/>
          </p:cNvCxnSpPr>
          <p:nvPr userDrawn="1"/>
        </p:nvCxnSpPr>
        <p:spPr>
          <a:xfrm>
            <a:off x="3328987" y="6014849"/>
            <a:ext cx="2667001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hart Placeholder 2">
            <a:extLst>
              <a:ext uri="{FF2B5EF4-FFF2-40B4-BE49-F238E27FC236}">
                <a16:creationId xmlns:a16="http://schemas.microsoft.com/office/drawing/2014/main" id="{537C46FD-7078-2E4D-8DCB-FA6274F97C07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457200" y="4415148"/>
            <a:ext cx="2646981" cy="1476209"/>
          </a:xfrm>
          <a:prstGeom prst="rect">
            <a:avLst/>
          </a:prstGeom>
        </p:spPr>
        <p:txBody>
          <a:bodyPr/>
          <a:lstStyle/>
          <a:p>
            <a:pPr marL="0" algn="l" rtl="0"/>
            <a:endParaRPr lang="en-GB" dirty="0"/>
          </a:p>
        </p:txBody>
      </p:sp>
      <p:sp>
        <p:nvSpPr>
          <p:cNvPr id="22" name="Chart Placeholder 2">
            <a:extLst>
              <a:ext uri="{FF2B5EF4-FFF2-40B4-BE49-F238E27FC236}">
                <a16:creationId xmlns:a16="http://schemas.microsoft.com/office/drawing/2014/main" id="{2F549FBC-80BC-5C49-B99C-450935199BCD}"/>
              </a:ext>
            </a:extLst>
          </p:cNvPr>
          <p:cNvSpPr>
            <a:spLocks noGrp="1"/>
          </p:cNvSpPr>
          <p:nvPr>
            <p:ph type="chart" sz="quarter" idx="44"/>
          </p:nvPr>
        </p:nvSpPr>
        <p:spPr>
          <a:xfrm>
            <a:off x="3341915" y="4415148"/>
            <a:ext cx="2646981" cy="1476209"/>
          </a:xfrm>
          <a:prstGeom prst="rect">
            <a:avLst/>
          </a:prstGeom>
        </p:spPr>
        <p:txBody>
          <a:bodyPr/>
          <a:lstStyle/>
          <a:p>
            <a:pPr marL="0" algn="l" rtl="0"/>
            <a:endParaRPr lang="en-GB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D2551D7D-397A-AE4D-B192-523D97EB3236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57199" y="6060678"/>
            <a:ext cx="2585545" cy="347459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1000" b="1">
                <a:solidFill>
                  <a:srgbClr val="000000"/>
                </a:solidFill>
              </a:defRPr>
            </a:lvl1pPr>
            <a:lvl2pPr marL="185738" indent="-177800">
              <a:spcAft>
                <a:spcPts val="0"/>
              </a:spcAft>
              <a:buFont typeface="Arial" panose="020B0604020202020204" pitchFamily="34" charset="0"/>
              <a:buNone/>
              <a:tabLst/>
              <a:defRPr sz="1000" b="0">
                <a:solidFill>
                  <a:srgbClr val="000000"/>
                </a:solidFill>
              </a:defRPr>
            </a:lvl2pPr>
            <a:lvl3pPr marL="138113" indent="-130175">
              <a:buFont typeface="Arial" panose="020B0604020202020204" pitchFamily="34" charset="0"/>
              <a:buChar char="•"/>
              <a:tabLst/>
              <a:defRPr sz="1000"/>
            </a:lvl3pPr>
            <a:lvl4pPr marL="7938" indent="0">
              <a:tabLst/>
              <a:defRPr sz="900"/>
            </a:lvl4pPr>
            <a:lvl5pPr marL="7938" indent="0">
              <a:tabLst/>
              <a:defRPr sz="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85C8AF14-0DA2-5049-8185-06FCF723A7C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3329708" y="6060678"/>
            <a:ext cx="2585545" cy="347459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0"/>
              </a:spcAft>
              <a:tabLst/>
              <a:defRPr sz="1000" b="1">
                <a:solidFill>
                  <a:srgbClr val="000000"/>
                </a:solidFill>
              </a:defRPr>
            </a:lvl1pPr>
            <a:lvl2pPr marL="185738" indent="-177800">
              <a:spcAft>
                <a:spcPts val="0"/>
              </a:spcAft>
              <a:buFont typeface="Arial" panose="020B0604020202020204" pitchFamily="34" charset="0"/>
              <a:buNone/>
              <a:tabLst/>
              <a:defRPr sz="1000" b="0">
                <a:solidFill>
                  <a:srgbClr val="000000"/>
                </a:solidFill>
              </a:defRPr>
            </a:lvl2pPr>
            <a:lvl3pPr marL="138113" indent="-130175">
              <a:buFont typeface="Arial" panose="020B0604020202020204" pitchFamily="34" charset="0"/>
              <a:buChar char="•"/>
              <a:tabLst/>
              <a:defRPr sz="1000"/>
            </a:lvl3pPr>
            <a:lvl4pPr marL="7938" indent="0">
              <a:tabLst/>
              <a:defRPr sz="900"/>
            </a:lvl4pPr>
            <a:lvl5pPr marL="7938" indent="0">
              <a:tabLst/>
              <a:defRPr sz="8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8DFA3BA5-C631-FC47-A236-BE6DD20EDD4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120130" y="1384670"/>
            <a:ext cx="4635131" cy="4635130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/>
          </a:p>
        </p:txBody>
      </p:sp>
      <p:sp>
        <p:nvSpPr>
          <p:cNvPr id="18" name="Holder 6">
            <a:extLst>
              <a:ext uri="{FF2B5EF4-FFF2-40B4-BE49-F238E27FC236}">
                <a16:creationId xmlns:a16="http://schemas.microsoft.com/office/drawing/2014/main" id="{67B28EEA-8BD3-0241-BE9E-0ED743A22D6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1064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1617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612" userDrawn="1">
          <p15:clr>
            <a:srgbClr val="FBAE40"/>
          </p15:clr>
        </p15:guide>
        <p15:guide id="6" pos="7401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52" userDrawn="1">
          <p15:clr>
            <a:srgbClr val="FBAE40"/>
          </p15:clr>
        </p15:guide>
        <p15:guide id="9" orient="horz" pos="232" userDrawn="1">
          <p15:clr>
            <a:srgbClr val="FBAE40"/>
          </p15:clr>
        </p15:guide>
        <p15:guide id="10" pos="5042" userDrawn="1">
          <p15:clr>
            <a:srgbClr val="FBAE40"/>
          </p15:clr>
        </p15:guide>
        <p15:guide id="11" orient="horz" pos="3498" userDrawn="1">
          <p15:clr>
            <a:srgbClr val="FBAE40"/>
          </p15:clr>
        </p15:guide>
        <p15:guide id="12" pos="4883" userDrawn="1">
          <p15:clr>
            <a:srgbClr val="FBAE40"/>
          </p15:clr>
        </p15:guide>
        <p15:guide id="13" pos="2525" userDrawn="1">
          <p15:clr>
            <a:srgbClr val="FBAE40"/>
          </p15:clr>
        </p15:guide>
        <p15:guide id="14" pos="3250" userDrawn="1">
          <p15:clr>
            <a:srgbClr val="FBAE40"/>
          </p15:clr>
        </p15:guide>
        <p15:guide id="15" pos="3908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 content + picture + char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A40FF936-9F5A-1746-A5B5-F81A4651F5F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970745" y="1362499"/>
            <a:ext cx="2778343" cy="2778342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/>
          </a:p>
        </p:txBody>
      </p:sp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67B3747-F174-F049-9803-0B65084A8F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1" y="406216"/>
            <a:ext cx="6311266" cy="456638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E50653-920F-BA47-B724-DA33C14E0F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9" y="1369507"/>
            <a:ext cx="4702175" cy="4596319"/>
          </a:xfrm>
          <a:prstGeom prst="rect">
            <a:avLst/>
          </a:prstGeom>
          <a:solidFill>
            <a:schemeClr val="accent3"/>
          </a:solidFill>
        </p:spPr>
        <p:txBody>
          <a:bodyPr lIns="72000" tIns="72000" rIns="900000" bIns="72000"/>
          <a:lstStyle>
            <a:lvl1pPr marL="7938" indent="0">
              <a:spcAft>
                <a:spcPts val="600"/>
              </a:spcAft>
              <a:tabLst/>
              <a:defRPr sz="1600" b="1"/>
            </a:lvl1pPr>
            <a:lvl2pPr marL="7938" indent="0">
              <a:spcAft>
                <a:spcPts val="800"/>
              </a:spcAft>
              <a:buFont typeface="Arial" panose="020B0604020202020204" pitchFamily="34" charset="0"/>
              <a:buNone/>
              <a:tabLst/>
              <a:defRPr sz="2400"/>
            </a:lvl2pPr>
            <a:lvl3pPr marL="7938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  <a:defRPr sz="1000" b="0"/>
            </a:lvl3pPr>
            <a:lvl4pPr marL="7938" indent="0">
              <a:spcAft>
                <a:spcPts val="600"/>
              </a:spcAft>
              <a:tabLst/>
              <a:defRPr sz="1000"/>
            </a:lvl4pPr>
            <a:lvl5pPr marL="92075" indent="-841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DBDE16FB-A459-944B-8EC5-C99061049D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57281" y="239476"/>
            <a:ext cx="2897980" cy="228853"/>
          </a:xfrm>
          <a:prstGeom prst="rect">
            <a:avLst/>
          </a:prstGeom>
        </p:spPr>
        <p:txBody>
          <a:bodyPr lIns="0" tIns="0" rIns="0" bIns="0"/>
          <a:lstStyle>
            <a:lvl1pPr marL="7938" indent="0" algn="r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DISCLAIMER IF REQUIRED</a:t>
            </a:r>
          </a:p>
        </p:txBody>
      </p:sp>
      <p:sp>
        <p:nvSpPr>
          <p:cNvPr id="56" name="Holder 4">
            <a:extLst>
              <a:ext uri="{FF2B5EF4-FFF2-40B4-BE49-F238E27FC236}">
                <a16:creationId xmlns:a16="http://schemas.microsoft.com/office/drawing/2014/main" id="{0C010ED6-AB1B-104C-A839-04595A2DC7EC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57" name="Holder 5">
            <a:extLst>
              <a:ext uri="{FF2B5EF4-FFF2-40B4-BE49-F238E27FC236}">
                <a16:creationId xmlns:a16="http://schemas.microsoft.com/office/drawing/2014/main" id="{1AED3569-7910-0A47-8032-A7EFF118E819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CB9C275-6264-7245-99F7-F3B5DAD61E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239476"/>
            <a:ext cx="3386380" cy="204536"/>
          </a:xfrm>
          <a:prstGeom prst="rect">
            <a:avLst/>
          </a:prstGeom>
        </p:spPr>
        <p:txBody>
          <a:bodyPr lIns="0" tIns="0" rIns="0" bIns="0"/>
          <a:lstStyle>
            <a:lvl1pPr marL="7938" indent="0" algn="l">
              <a:tabLst/>
              <a:defRPr sz="1000" b="0">
                <a:solidFill>
                  <a:schemeClr val="accent1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PRESENTATION TITLE // SECTION TITLE IF REQUIRED</a:t>
            </a:r>
          </a:p>
        </p:txBody>
      </p:sp>
      <p:sp>
        <p:nvSpPr>
          <p:cNvPr id="29" name="bg object 17">
            <a:extLst>
              <a:ext uri="{FF2B5EF4-FFF2-40B4-BE49-F238E27FC236}">
                <a16:creationId xmlns:a16="http://schemas.microsoft.com/office/drawing/2014/main" id="{A573D277-E016-A842-BC0B-A6114EF4F081}"/>
              </a:ext>
            </a:extLst>
          </p:cNvPr>
          <p:cNvSpPr/>
          <p:nvPr userDrawn="1"/>
        </p:nvSpPr>
        <p:spPr>
          <a:xfrm>
            <a:off x="457200" y="892174"/>
            <a:ext cx="11291888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0FCBC7A-D8FD-1E42-9849-D2CED68581A1}"/>
              </a:ext>
            </a:extLst>
          </p:cNvPr>
          <p:cNvCxnSpPr>
            <a:cxnSpLocks/>
          </p:cNvCxnSpPr>
          <p:nvPr userDrawn="1"/>
        </p:nvCxnSpPr>
        <p:spPr>
          <a:xfrm>
            <a:off x="9082087" y="6014849"/>
            <a:ext cx="2667001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hart Placeholder 2">
            <a:extLst>
              <a:ext uri="{FF2B5EF4-FFF2-40B4-BE49-F238E27FC236}">
                <a16:creationId xmlns:a16="http://schemas.microsoft.com/office/drawing/2014/main" id="{2F549FBC-80BC-5C49-B99C-450935199BCD}"/>
              </a:ext>
            </a:extLst>
          </p:cNvPr>
          <p:cNvSpPr>
            <a:spLocks noGrp="1"/>
          </p:cNvSpPr>
          <p:nvPr>
            <p:ph type="chart" sz="quarter" idx="44"/>
          </p:nvPr>
        </p:nvSpPr>
        <p:spPr>
          <a:xfrm>
            <a:off x="9095015" y="4415148"/>
            <a:ext cx="2646981" cy="1476209"/>
          </a:xfrm>
          <a:prstGeom prst="rect">
            <a:avLst/>
          </a:prstGeom>
        </p:spPr>
        <p:txBody>
          <a:bodyPr/>
          <a:lstStyle/>
          <a:p>
            <a:pPr marL="0" algn="l" rtl="0"/>
            <a:endParaRPr lang="en-GB" dirty="0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D36BFD81-6DED-DF44-B5F2-E3DF16702BB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5159375" y="1369507"/>
            <a:ext cx="2952750" cy="4596319"/>
          </a:xfrm>
          <a:prstGeom prst="rect">
            <a:avLst/>
          </a:prstGeom>
          <a:solidFill>
            <a:schemeClr val="tx1"/>
          </a:solidFill>
        </p:spPr>
        <p:txBody>
          <a:bodyPr lIns="72000" tIns="0" rIns="72000" bIns="72000"/>
          <a:lstStyle>
            <a:lvl1pPr marL="7938" indent="0">
              <a:spcAft>
                <a:spcPts val="600"/>
              </a:spcAft>
              <a:tabLst/>
              <a:defRPr sz="2400" b="1">
                <a:solidFill>
                  <a:schemeClr val="bg1"/>
                </a:solidFill>
              </a:defRPr>
            </a:lvl1pPr>
            <a:lvl2pPr marL="185738" indent="-177800">
              <a:spcAft>
                <a:spcPts val="800"/>
              </a:spcAft>
              <a:buFont typeface="Arial" panose="020B0604020202020204" pitchFamily="34" charset="0"/>
              <a:buNone/>
              <a:tabLst/>
              <a:defRPr sz="2400">
                <a:solidFill>
                  <a:schemeClr val="bg1"/>
                </a:solidFill>
              </a:defRPr>
            </a:lvl2pPr>
            <a:lvl3pPr marL="138113" indent="-13017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  <a:defRPr sz="1000" b="0">
                <a:solidFill>
                  <a:schemeClr val="bg1"/>
                </a:solidFill>
              </a:defRPr>
            </a:lvl3pPr>
            <a:lvl4pPr marL="7938" indent="0">
              <a:spcAft>
                <a:spcPts val="600"/>
              </a:spcAft>
              <a:tabLst/>
              <a:defRPr sz="1000">
                <a:solidFill>
                  <a:schemeClr val="bg1"/>
                </a:solidFill>
              </a:defRPr>
            </a:lvl4pPr>
            <a:lvl5pPr marL="92075" indent="-84138"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5" name="Holder 6">
            <a:extLst>
              <a:ext uri="{FF2B5EF4-FFF2-40B4-BE49-F238E27FC236}">
                <a16:creationId xmlns:a16="http://schemas.microsoft.com/office/drawing/2014/main" id="{9929A3A6-0EC2-564B-89F7-41CDCB8AB961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9640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1617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612" userDrawn="1">
          <p15:clr>
            <a:srgbClr val="FBAE40"/>
          </p15:clr>
        </p15:guide>
        <p15:guide id="6" pos="7401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52" userDrawn="1">
          <p15:clr>
            <a:srgbClr val="FBAE40"/>
          </p15:clr>
        </p15:guide>
        <p15:guide id="9" orient="horz" pos="232" userDrawn="1">
          <p15:clr>
            <a:srgbClr val="FBAE40"/>
          </p15:clr>
        </p15:guide>
        <p15:guide id="10" pos="5110" userDrawn="1">
          <p15:clr>
            <a:srgbClr val="FBAE40"/>
          </p15:clr>
        </p15:guide>
        <p15:guide id="11" orient="horz" pos="3498" userDrawn="1">
          <p15:clr>
            <a:srgbClr val="FBAE40"/>
          </p15:clr>
        </p15:guide>
        <p15:guide id="12" pos="4883" userDrawn="1">
          <p15:clr>
            <a:srgbClr val="FBAE40"/>
          </p15:clr>
        </p15:guide>
        <p15:guide id="13" pos="2525" userDrawn="1">
          <p15:clr>
            <a:srgbClr val="FBAE40"/>
          </p15:clr>
        </p15:guide>
        <p15:guide id="14" pos="3250" userDrawn="1">
          <p15:clr>
            <a:srgbClr val="FBAE40"/>
          </p15:clr>
        </p15:guide>
        <p15:guide id="15" pos="3908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icons 3 colum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296B4C-8A11-3644-AAB2-42691D3A173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85776" y="2255488"/>
            <a:ext cx="661987" cy="66357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pPr marL="0" algn="l" rtl="0"/>
            <a:endParaRPr lang="en-GB" dirty="0"/>
          </a:p>
        </p:txBody>
      </p:sp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67B3747-F174-F049-9803-0B65084A8F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406216"/>
            <a:ext cx="6311267" cy="456638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E50653-920F-BA47-B724-DA33C14E0F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470038"/>
            <a:ext cx="3586163" cy="308617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1200"/>
              </a:spcAft>
              <a:tabLst/>
              <a:defRPr sz="16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DBDE16FB-A459-944B-8EC5-C99061049D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57281" y="239476"/>
            <a:ext cx="2897980" cy="228853"/>
          </a:xfrm>
          <a:prstGeom prst="rect">
            <a:avLst/>
          </a:prstGeom>
        </p:spPr>
        <p:txBody>
          <a:bodyPr lIns="0" tIns="0" rIns="0" bIns="0"/>
          <a:lstStyle>
            <a:lvl1pPr marL="7938" indent="0" algn="r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DISCLAIMER IF REQUIRED</a:t>
            </a:r>
          </a:p>
        </p:txBody>
      </p:sp>
      <p:sp>
        <p:nvSpPr>
          <p:cNvPr id="56" name="Holder 4">
            <a:extLst>
              <a:ext uri="{FF2B5EF4-FFF2-40B4-BE49-F238E27FC236}">
                <a16:creationId xmlns:a16="http://schemas.microsoft.com/office/drawing/2014/main" id="{0C010ED6-AB1B-104C-A839-04595A2DC7EC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57" name="Holder 5">
            <a:extLst>
              <a:ext uri="{FF2B5EF4-FFF2-40B4-BE49-F238E27FC236}">
                <a16:creationId xmlns:a16="http://schemas.microsoft.com/office/drawing/2014/main" id="{1AED3569-7910-0A47-8032-A7EFF118E819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CB9C275-6264-7245-99F7-F3B5DAD61E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239476"/>
            <a:ext cx="3386380" cy="204536"/>
          </a:xfrm>
          <a:prstGeom prst="rect">
            <a:avLst/>
          </a:prstGeom>
        </p:spPr>
        <p:txBody>
          <a:bodyPr lIns="0" tIns="0" rIns="0" bIns="0"/>
          <a:lstStyle>
            <a:lvl1pPr marL="7938" indent="0" algn="l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PRESENTATION TITLE // SECTION TITLE IF REQUIRED</a:t>
            </a:r>
          </a:p>
        </p:txBody>
      </p:sp>
      <p:sp>
        <p:nvSpPr>
          <p:cNvPr id="29" name="bg object 17">
            <a:extLst>
              <a:ext uri="{FF2B5EF4-FFF2-40B4-BE49-F238E27FC236}">
                <a16:creationId xmlns:a16="http://schemas.microsoft.com/office/drawing/2014/main" id="{A573D277-E016-A842-BC0B-A6114EF4F081}"/>
              </a:ext>
            </a:extLst>
          </p:cNvPr>
          <p:cNvSpPr/>
          <p:nvPr userDrawn="1"/>
        </p:nvSpPr>
        <p:spPr>
          <a:xfrm>
            <a:off x="457200" y="892174"/>
            <a:ext cx="11291888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1" name="Text Placeholder 7">
            <a:extLst>
              <a:ext uri="{FF2B5EF4-FFF2-40B4-BE49-F238E27FC236}">
                <a16:creationId xmlns:a16="http://schemas.microsoft.com/office/drawing/2014/main" id="{9AB34628-B2DF-ED48-81A7-98CD7C7072D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77145" y="2271371"/>
            <a:ext cx="2259013" cy="5034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tabLst/>
              <a:defRPr sz="800" b="0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1" name="object 5">
            <a:extLst>
              <a:ext uri="{FF2B5EF4-FFF2-40B4-BE49-F238E27FC236}">
                <a16:creationId xmlns:a16="http://schemas.microsoft.com/office/drawing/2014/main" id="{7AB3C3A3-EBB6-5245-8507-131C5C065389}"/>
              </a:ext>
            </a:extLst>
          </p:cNvPr>
          <p:cNvSpPr/>
          <p:nvPr userDrawn="1"/>
        </p:nvSpPr>
        <p:spPr>
          <a:xfrm>
            <a:off x="457200" y="1822639"/>
            <a:ext cx="3676650" cy="45719"/>
          </a:xfrm>
          <a:custGeom>
            <a:avLst/>
            <a:gdLst/>
            <a:ahLst/>
            <a:cxnLst/>
            <a:rect l="l" t="t" r="r" b="b"/>
            <a:pathLst>
              <a:path w="2667000">
                <a:moveTo>
                  <a:pt x="0" y="0"/>
                </a:moveTo>
                <a:lnTo>
                  <a:pt x="266700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5">
            <a:extLst>
              <a:ext uri="{FF2B5EF4-FFF2-40B4-BE49-F238E27FC236}">
                <a16:creationId xmlns:a16="http://schemas.microsoft.com/office/drawing/2014/main" id="{3AF30D71-AA63-EC41-B2E6-38010B9E8B60}"/>
              </a:ext>
            </a:extLst>
          </p:cNvPr>
          <p:cNvSpPr/>
          <p:nvPr userDrawn="1"/>
        </p:nvSpPr>
        <p:spPr>
          <a:xfrm>
            <a:off x="8072438" y="1822639"/>
            <a:ext cx="3676650" cy="45719"/>
          </a:xfrm>
          <a:custGeom>
            <a:avLst/>
            <a:gdLst/>
            <a:ahLst/>
            <a:cxnLst/>
            <a:rect l="l" t="t" r="r" b="b"/>
            <a:pathLst>
              <a:path w="2667000">
                <a:moveTo>
                  <a:pt x="0" y="0"/>
                </a:moveTo>
                <a:lnTo>
                  <a:pt x="266700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5">
            <a:extLst>
              <a:ext uri="{FF2B5EF4-FFF2-40B4-BE49-F238E27FC236}">
                <a16:creationId xmlns:a16="http://schemas.microsoft.com/office/drawing/2014/main" id="{AC8738C5-F20D-A64C-A559-3EF01E28F822}"/>
              </a:ext>
            </a:extLst>
          </p:cNvPr>
          <p:cNvSpPr/>
          <p:nvPr userDrawn="1"/>
        </p:nvSpPr>
        <p:spPr>
          <a:xfrm>
            <a:off x="4264819" y="1822639"/>
            <a:ext cx="3676650" cy="45719"/>
          </a:xfrm>
          <a:custGeom>
            <a:avLst/>
            <a:gdLst/>
            <a:ahLst/>
            <a:cxnLst/>
            <a:rect l="l" t="t" r="r" b="b"/>
            <a:pathLst>
              <a:path w="2667000">
                <a:moveTo>
                  <a:pt x="0" y="0"/>
                </a:moveTo>
                <a:lnTo>
                  <a:pt x="266700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57AC6172-F4E2-FB44-8161-8CD2586E962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264819" y="1470038"/>
            <a:ext cx="3586163" cy="308617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1200"/>
              </a:spcAft>
              <a:tabLst/>
              <a:defRPr sz="16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36" name="Text Placeholder 7">
            <a:extLst>
              <a:ext uri="{FF2B5EF4-FFF2-40B4-BE49-F238E27FC236}">
                <a16:creationId xmlns:a16="http://schemas.microsoft.com/office/drawing/2014/main" id="{8652B90C-07CB-4542-AF35-1BAE4EDC2F5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8072438" y="1470038"/>
            <a:ext cx="3586163" cy="308617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1200"/>
              </a:spcAft>
              <a:tabLst/>
              <a:defRPr sz="1600" b="1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4" name="Picture Placeholder 2">
            <a:extLst>
              <a:ext uri="{FF2B5EF4-FFF2-40B4-BE49-F238E27FC236}">
                <a16:creationId xmlns:a16="http://schemas.microsoft.com/office/drawing/2014/main" id="{DD53A8EF-736F-3845-85CE-4933615BB87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85776" y="3192476"/>
            <a:ext cx="661987" cy="66357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pPr marL="0" algn="l" rtl="0"/>
            <a:endParaRPr lang="en-GB" dirty="0"/>
          </a:p>
        </p:txBody>
      </p: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5DBB7BAD-67DA-0C4D-9B78-69DED12C124B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485776" y="4149175"/>
            <a:ext cx="661987" cy="66357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pPr marL="0" algn="l" rtl="0"/>
            <a:endParaRPr lang="en-GB" dirty="0"/>
          </a:p>
        </p:txBody>
      </p:sp>
      <p:sp>
        <p:nvSpPr>
          <p:cNvPr id="46" name="Picture Placeholder 2">
            <a:extLst>
              <a:ext uri="{FF2B5EF4-FFF2-40B4-BE49-F238E27FC236}">
                <a16:creationId xmlns:a16="http://schemas.microsoft.com/office/drawing/2014/main" id="{9728CCD2-76D2-C64D-94EF-D302A796A38E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485776" y="5100296"/>
            <a:ext cx="661987" cy="66357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pPr marL="0" algn="l" rtl="0"/>
            <a:endParaRPr lang="en-GB" dirty="0"/>
          </a:p>
        </p:txBody>
      </p:sp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14F52316-4ECE-C84D-836A-9F09E0FD98DE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277145" y="5100296"/>
            <a:ext cx="2259013" cy="5034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tabLst/>
              <a:defRPr sz="800" b="0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8" name="Text Placeholder 7">
            <a:extLst>
              <a:ext uri="{FF2B5EF4-FFF2-40B4-BE49-F238E27FC236}">
                <a16:creationId xmlns:a16="http://schemas.microsoft.com/office/drawing/2014/main" id="{9799A59B-D9D6-1F4B-9AFF-0D8B46DECB94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1277145" y="4157321"/>
            <a:ext cx="2259013" cy="5034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tabLst/>
              <a:defRPr sz="800" b="0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9" name="Text Placeholder 7">
            <a:extLst>
              <a:ext uri="{FF2B5EF4-FFF2-40B4-BE49-F238E27FC236}">
                <a16:creationId xmlns:a16="http://schemas.microsoft.com/office/drawing/2014/main" id="{C7066613-EF5C-8C46-BFD9-514F7F963117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1277145" y="3214346"/>
            <a:ext cx="2259013" cy="5034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tabLst/>
              <a:defRPr sz="800" b="0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2" name="Picture Placeholder 2">
            <a:extLst>
              <a:ext uri="{FF2B5EF4-FFF2-40B4-BE49-F238E27FC236}">
                <a16:creationId xmlns:a16="http://schemas.microsoft.com/office/drawing/2014/main" id="{B8BBEC75-62DB-BC40-81DA-7F6C55282AFA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4300538" y="2255488"/>
            <a:ext cx="661987" cy="66357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pPr marL="0" algn="l" rtl="0"/>
            <a:endParaRPr lang="en-GB" dirty="0"/>
          </a:p>
        </p:txBody>
      </p:sp>
      <p:sp>
        <p:nvSpPr>
          <p:cNvPr id="53" name="Text Placeholder 7">
            <a:extLst>
              <a:ext uri="{FF2B5EF4-FFF2-40B4-BE49-F238E27FC236}">
                <a16:creationId xmlns:a16="http://schemas.microsoft.com/office/drawing/2014/main" id="{43AA5C99-E8E7-6245-AE0E-B2E0957F9D3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091907" y="2271371"/>
            <a:ext cx="2259013" cy="5034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tabLst/>
              <a:defRPr sz="800" b="0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5" name="Picture Placeholder 2">
            <a:extLst>
              <a:ext uri="{FF2B5EF4-FFF2-40B4-BE49-F238E27FC236}">
                <a16:creationId xmlns:a16="http://schemas.microsoft.com/office/drawing/2014/main" id="{A840D5AD-FADD-8643-8502-9FFEE6249DDB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4300538" y="3192476"/>
            <a:ext cx="661987" cy="66357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pPr marL="0" algn="l" rtl="0"/>
            <a:endParaRPr lang="en-GB" dirty="0"/>
          </a:p>
        </p:txBody>
      </p:sp>
      <p:sp>
        <p:nvSpPr>
          <p:cNvPr id="59" name="Picture Placeholder 2">
            <a:extLst>
              <a:ext uri="{FF2B5EF4-FFF2-40B4-BE49-F238E27FC236}">
                <a16:creationId xmlns:a16="http://schemas.microsoft.com/office/drawing/2014/main" id="{79A57603-D938-6046-B6D9-F001271C1569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4300538" y="4149175"/>
            <a:ext cx="661987" cy="66357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pPr marL="0" algn="l" rtl="0"/>
            <a:endParaRPr lang="en-GB" dirty="0"/>
          </a:p>
        </p:txBody>
      </p:sp>
      <p:sp>
        <p:nvSpPr>
          <p:cNvPr id="60" name="Picture Placeholder 2">
            <a:extLst>
              <a:ext uri="{FF2B5EF4-FFF2-40B4-BE49-F238E27FC236}">
                <a16:creationId xmlns:a16="http://schemas.microsoft.com/office/drawing/2014/main" id="{ACBC2CF5-CE88-0143-BE66-A93CBA1259F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300538" y="5100296"/>
            <a:ext cx="661987" cy="66357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pPr marL="0" algn="l" rtl="0"/>
            <a:endParaRPr lang="en-GB" dirty="0"/>
          </a:p>
        </p:txBody>
      </p:sp>
      <p:sp>
        <p:nvSpPr>
          <p:cNvPr id="61" name="Text Placeholder 7">
            <a:extLst>
              <a:ext uri="{FF2B5EF4-FFF2-40B4-BE49-F238E27FC236}">
                <a16:creationId xmlns:a16="http://schemas.microsoft.com/office/drawing/2014/main" id="{0092FBFB-3213-3147-97F9-F0C639B3FE1D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5091907" y="5100296"/>
            <a:ext cx="2259013" cy="5034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tabLst/>
              <a:defRPr sz="800" b="0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2" name="Text Placeholder 7">
            <a:extLst>
              <a:ext uri="{FF2B5EF4-FFF2-40B4-BE49-F238E27FC236}">
                <a16:creationId xmlns:a16="http://schemas.microsoft.com/office/drawing/2014/main" id="{92AF6622-585D-C543-ADDC-F0A3EDB106DD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5091907" y="4157321"/>
            <a:ext cx="2259013" cy="5034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tabLst/>
              <a:defRPr sz="800" b="0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3" name="Text Placeholder 7">
            <a:extLst>
              <a:ext uri="{FF2B5EF4-FFF2-40B4-BE49-F238E27FC236}">
                <a16:creationId xmlns:a16="http://schemas.microsoft.com/office/drawing/2014/main" id="{C722D461-C878-184C-AC74-580399E0D570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5091907" y="3214346"/>
            <a:ext cx="2259013" cy="5034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tabLst/>
              <a:defRPr sz="800" b="0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4" name="Picture Placeholder 2">
            <a:extLst>
              <a:ext uri="{FF2B5EF4-FFF2-40B4-BE49-F238E27FC236}">
                <a16:creationId xmlns:a16="http://schemas.microsoft.com/office/drawing/2014/main" id="{A44BACAB-B0F3-6D48-91FA-096649B90A31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22444" y="2255488"/>
            <a:ext cx="661987" cy="66357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pPr marL="0" algn="l" rtl="0"/>
            <a:endParaRPr lang="en-GB" dirty="0"/>
          </a:p>
        </p:txBody>
      </p:sp>
      <p:sp>
        <p:nvSpPr>
          <p:cNvPr id="65" name="Text Placeholder 7">
            <a:extLst>
              <a:ext uri="{FF2B5EF4-FFF2-40B4-BE49-F238E27FC236}">
                <a16:creationId xmlns:a16="http://schemas.microsoft.com/office/drawing/2014/main" id="{06716796-5993-8A40-BB56-FDD8BB5F5A00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8913813" y="2271371"/>
            <a:ext cx="2259013" cy="5034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tabLst/>
              <a:defRPr sz="800" b="0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6" name="Picture Placeholder 2">
            <a:extLst>
              <a:ext uri="{FF2B5EF4-FFF2-40B4-BE49-F238E27FC236}">
                <a16:creationId xmlns:a16="http://schemas.microsoft.com/office/drawing/2014/main" id="{5C8646F5-A769-EA45-97ED-4A748D48ED8E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8122444" y="3192476"/>
            <a:ext cx="661987" cy="66357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pPr marL="0" algn="l" rtl="0"/>
            <a:endParaRPr lang="en-GB" dirty="0"/>
          </a:p>
        </p:txBody>
      </p:sp>
      <p:sp>
        <p:nvSpPr>
          <p:cNvPr id="67" name="Picture Placeholder 2">
            <a:extLst>
              <a:ext uri="{FF2B5EF4-FFF2-40B4-BE49-F238E27FC236}">
                <a16:creationId xmlns:a16="http://schemas.microsoft.com/office/drawing/2014/main" id="{DBB49CA1-EF27-EF49-AE7D-28BEB61EB929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8122444" y="4149175"/>
            <a:ext cx="661987" cy="66357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pPr marL="0" algn="l" rtl="0"/>
            <a:endParaRPr lang="en-GB" dirty="0"/>
          </a:p>
        </p:txBody>
      </p:sp>
      <p:sp>
        <p:nvSpPr>
          <p:cNvPr id="68" name="Picture Placeholder 2">
            <a:extLst>
              <a:ext uri="{FF2B5EF4-FFF2-40B4-BE49-F238E27FC236}">
                <a16:creationId xmlns:a16="http://schemas.microsoft.com/office/drawing/2014/main" id="{ABF86AA9-878C-494A-B0D6-7EAA22A4C4E1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8122444" y="5100296"/>
            <a:ext cx="661987" cy="663575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pPr marL="0" algn="l" rtl="0"/>
            <a:endParaRPr lang="en-GB" dirty="0"/>
          </a:p>
        </p:txBody>
      </p:sp>
      <p:sp>
        <p:nvSpPr>
          <p:cNvPr id="69" name="Text Placeholder 7">
            <a:extLst>
              <a:ext uri="{FF2B5EF4-FFF2-40B4-BE49-F238E27FC236}">
                <a16:creationId xmlns:a16="http://schemas.microsoft.com/office/drawing/2014/main" id="{A50450D8-9320-204F-9E0D-5437174C305C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8913813" y="5100296"/>
            <a:ext cx="2259013" cy="5034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tabLst/>
              <a:defRPr sz="800" b="0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70" name="Text Placeholder 7">
            <a:extLst>
              <a:ext uri="{FF2B5EF4-FFF2-40B4-BE49-F238E27FC236}">
                <a16:creationId xmlns:a16="http://schemas.microsoft.com/office/drawing/2014/main" id="{1EE61E28-8B3F-CC4D-8D1A-7C16E7C90235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8913813" y="4157321"/>
            <a:ext cx="2259013" cy="5034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tabLst/>
              <a:defRPr sz="800" b="0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71" name="Text Placeholder 7">
            <a:extLst>
              <a:ext uri="{FF2B5EF4-FFF2-40B4-BE49-F238E27FC236}">
                <a16:creationId xmlns:a16="http://schemas.microsoft.com/office/drawing/2014/main" id="{6860D458-4BC7-B248-8AD8-0EED1A4EA29B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8913813" y="3214346"/>
            <a:ext cx="2259013" cy="5034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tabLst/>
              <a:defRPr sz="800" b="0"/>
            </a:lvl1pPr>
            <a:lvl2pPr marL="185738" indent="-177800"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0" name="Holder 6">
            <a:extLst>
              <a:ext uri="{FF2B5EF4-FFF2-40B4-BE49-F238E27FC236}">
                <a16:creationId xmlns:a16="http://schemas.microsoft.com/office/drawing/2014/main" id="{7EF86ED9-5C15-D343-82B6-98B283B7CAF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065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1617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792" userDrawn="1">
          <p15:clr>
            <a:srgbClr val="FBAE40"/>
          </p15:clr>
        </p15:guide>
        <p15:guide id="6" pos="7401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2160" userDrawn="1">
          <p15:clr>
            <a:srgbClr val="FBAE40"/>
          </p15:clr>
        </p15:guide>
        <p15:guide id="9" orient="horz" pos="232" userDrawn="1">
          <p15:clr>
            <a:srgbClr val="FBAE40"/>
          </p15:clr>
        </p15:guide>
        <p15:guide id="10" pos="5019" userDrawn="1">
          <p15:clr>
            <a:srgbClr val="FBAE40"/>
          </p15:clr>
        </p15:guide>
        <p15:guide id="11" pos="2819" userDrawn="1">
          <p15:clr>
            <a:srgbClr val="FBAE40"/>
          </p15:clr>
        </p15:guide>
        <p15:guide id="12" pos="3250" userDrawn="1">
          <p15:clr>
            <a:srgbClr val="FBAE40"/>
          </p15:clr>
        </p15:guide>
        <p15:guide id="13" pos="5609" userDrawn="1">
          <p15:clr>
            <a:srgbClr val="FBAE40"/>
          </p15:clr>
        </p15:guide>
        <p15:guide id="14" pos="2729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">
            <a:extLst>
              <a:ext uri="{FF2B5EF4-FFF2-40B4-BE49-F238E27FC236}">
                <a16:creationId xmlns:a16="http://schemas.microsoft.com/office/drawing/2014/main" id="{EB3F9C6E-33D9-D242-991A-86D81F82E323}"/>
              </a:ext>
            </a:extLst>
          </p:cNvPr>
          <p:cNvSpPr/>
          <p:nvPr userDrawn="1"/>
        </p:nvSpPr>
        <p:spPr>
          <a:xfrm>
            <a:off x="7951462" y="1818960"/>
            <a:ext cx="3676650" cy="0"/>
          </a:xfrm>
          <a:custGeom>
            <a:avLst/>
            <a:gdLst/>
            <a:ahLst/>
            <a:cxnLst/>
            <a:rect l="l" t="t" r="r" b="b"/>
            <a:pathLst>
              <a:path w="3676650">
                <a:moveTo>
                  <a:pt x="0" y="0"/>
                </a:moveTo>
                <a:lnTo>
                  <a:pt x="3676599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17ACBDE-4A88-FB49-BB65-C2BCF14EB7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0095" y="1702184"/>
            <a:ext cx="6148917" cy="4453255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567B3747-F174-F049-9803-0B65084A8F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172768"/>
            <a:ext cx="6553201" cy="258762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E50653-920F-BA47-B724-DA33C14E0F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67663" y="2350042"/>
            <a:ext cx="2921000" cy="3157537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tabLst/>
              <a:defRPr sz="1600"/>
            </a:lvl1pPr>
            <a:lvl2pPr marL="185738" indent="-177800">
              <a:buFont typeface="Arial" panose="020B0604020202020204" pitchFamily="34" charset="0"/>
              <a:buChar char="•"/>
              <a:tabLst/>
              <a:defRPr sz="1600"/>
            </a:lvl2pPr>
            <a:lvl3pPr marL="7938" indent="0">
              <a:tabLst/>
              <a:defRPr sz="1500"/>
            </a:lvl3pPr>
            <a:lvl4pPr marL="7938" indent="0">
              <a:tabLst/>
              <a:defRPr sz="1400"/>
            </a:lvl4pPr>
            <a:lvl5pPr marL="7938" indent="0">
              <a:tabLst/>
              <a:defRPr sz="13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DBDE16FB-A459-944B-8EC5-C99061049D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67663" y="1494910"/>
            <a:ext cx="3019426" cy="278332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tabLst/>
              <a:defRPr sz="1600" b="1"/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6" name="Holder 4">
            <a:extLst>
              <a:ext uri="{FF2B5EF4-FFF2-40B4-BE49-F238E27FC236}">
                <a16:creationId xmlns:a16="http://schemas.microsoft.com/office/drawing/2014/main" id="{0C010ED6-AB1B-104C-A839-04595A2DC7EC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57" name="Holder 5">
            <a:extLst>
              <a:ext uri="{FF2B5EF4-FFF2-40B4-BE49-F238E27FC236}">
                <a16:creationId xmlns:a16="http://schemas.microsoft.com/office/drawing/2014/main" id="{1AED3569-7910-0A47-8032-A7EFF118E819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Holder 6">
            <a:extLst>
              <a:ext uri="{FF2B5EF4-FFF2-40B4-BE49-F238E27FC236}">
                <a16:creationId xmlns:a16="http://schemas.microsoft.com/office/drawing/2014/main" id="{7CE36B86-55D3-2742-8FC3-100E23E3023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DBDE16FB-A459-944B-8EC5-C99061049DD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57281" y="239476"/>
            <a:ext cx="2897980" cy="228853"/>
          </a:xfrm>
          <a:prstGeom prst="rect">
            <a:avLst/>
          </a:prstGeom>
        </p:spPr>
        <p:txBody>
          <a:bodyPr lIns="0" tIns="0" rIns="0" bIns="0"/>
          <a:lstStyle>
            <a:lvl1pPr marL="7938" indent="0" algn="r">
              <a:tabLst/>
              <a:defRPr sz="1000" b="0">
                <a:solidFill>
                  <a:srgbClr val="000000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DISCLAIMER IF REQUIRED</a:t>
            </a:r>
          </a:p>
        </p:txBody>
      </p:sp>
    </p:spTree>
    <p:extLst>
      <p:ext uri="{BB962C8B-B14F-4D97-AF65-F5344CB8AC3E}">
        <p14:creationId xmlns:p14="http://schemas.microsoft.com/office/powerpoint/2010/main" val="21739803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792" userDrawn="1">
          <p15:clr>
            <a:srgbClr val="FBAE40"/>
          </p15:clr>
        </p15:guide>
        <p15:guide id="6" pos="7401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52" userDrawn="1">
          <p15:clr>
            <a:srgbClr val="FBAE40"/>
          </p15:clr>
        </p15:guide>
        <p15:guide id="9" orient="horz" pos="187" userDrawn="1">
          <p15:clr>
            <a:srgbClr val="FBAE40"/>
          </p15:clr>
        </p15:guide>
        <p15:guide id="10" pos="5019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solidFill>
          <a:srgbClr val="DCDD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Holder 4">
            <a:extLst>
              <a:ext uri="{FF2B5EF4-FFF2-40B4-BE49-F238E27FC236}">
                <a16:creationId xmlns:a16="http://schemas.microsoft.com/office/drawing/2014/main" id="{6F5D0139-C01A-D54C-81E4-C4E326C02140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13" name="Holder 5">
            <a:extLst>
              <a:ext uri="{FF2B5EF4-FFF2-40B4-BE49-F238E27FC236}">
                <a16:creationId xmlns:a16="http://schemas.microsoft.com/office/drawing/2014/main" id="{0CC8AF9E-795E-6C42-A9F0-0CA7CCC9226C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7" name="Holder 6">
            <a:extLst>
              <a:ext uri="{FF2B5EF4-FFF2-40B4-BE49-F238E27FC236}">
                <a16:creationId xmlns:a16="http://schemas.microsoft.com/office/drawing/2014/main" id="{65DCF034-8C66-564A-AA65-6E311A44DC81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/>
          </a:p>
        </p:txBody>
      </p:sp>
      <p:pic>
        <p:nvPicPr>
          <p:cNvPr id="6" name="Picture 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16E3658-5EAE-B20D-2F72-E4045B4891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738" y="655106"/>
            <a:ext cx="1595439" cy="99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0953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792" userDrawn="1">
          <p15:clr>
            <a:srgbClr val="FBAE40"/>
          </p15:clr>
        </p15:guide>
        <p15:guide id="6" pos="7392" userDrawn="1">
          <p15:clr>
            <a:srgbClr val="FBAE40"/>
          </p15:clr>
        </p15:guide>
        <p15:guide id="7" pos="345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3">
    <p:bg>
      <p:bgPr>
        <a:solidFill>
          <a:srgbClr val="DCDD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74056" y="782906"/>
            <a:ext cx="5012345" cy="51834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lnSpc>
                <a:spcPts val="3600"/>
              </a:lnSpc>
              <a:defRPr sz="3200">
                <a:solidFill>
                  <a:schemeClr val="tx2"/>
                </a:solidFill>
              </a:defRPr>
            </a:lvl1pPr>
          </a:lstStyle>
          <a:p>
            <a:pPr algn="l" rtl="0"/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69901" y="2750732"/>
            <a:ext cx="4635499" cy="67826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lnSpc>
                <a:spcPts val="2200"/>
              </a:lnSpc>
              <a:defRPr sz="2000">
                <a:solidFill>
                  <a:schemeClr val="tx2"/>
                </a:solidFill>
              </a:defRPr>
            </a:lvl1pPr>
          </a:lstStyle>
          <a:p>
            <a:pPr marL="0" rtl="0"/>
            <a:endParaRPr dirty="0"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9004D11C-5244-3147-8F32-CC624324CC4E}"/>
              </a:ext>
            </a:extLst>
          </p:cNvPr>
          <p:cNvSpPr txBox="1"/>
          <p:nvPr userDrawn="1"/>
        </p:nvSpPr>
        <p:spPr>
          <a:xfrm>
            <a:off x="469900" y="5698030"/>
            <a:ext cx="25812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chemeClr val="tx2"/>
                </a:solidFill>
                <a:latin typeface="+mj-lt"/>
                <a:cs typeface="Century Gothic Pro"/>
              </a:rPr>
              <a:t>The</a:t>
            </a:r>
            <a:r>
              <a:rPr sz="2400" b="1" spc="-30" dirty="0">
                <a:solidFill>
                  <a:schemeClr val="tx2"/>
                </a:solidFill>
                <a:latin typeface="+mj-lt"/>
                <a:cs typeface="Century Gothic Pro"/>
              </a:rPr>
              <a:t> </a:t>
            </a:r>
            <a:r>
              <a:rPr sz="2400" b="1" spc="-5" dirty="0">
                <a:solidFill>
                  <a:schemeClr val="tx2"/>
                </a:solidFill>
                <a:latin typeface="+mj-lt"/>
                <a:cs typeface="Century Gothic Pro"/>
              </a:rPr>
              <a:t>future</a:t>
            </a:r>
            <a:r>
              <a:rPr sz="2400" b="1" spc="-25" dirty="0">
                <a:solidFill>
                  <a:schemeClr val="tx2"/>
                </a:solidFill>
                <a:latin typeface="+mj-lt"/>
                <a:cs typeface="Century Gothic Pro"/>
              </a:rPr>
              <a:t> </a:t>
            </a:r>
            <a:r>
              <a:rPr sz="2400" b="1" dirty="0">
                <a:solidFill>
                  <a:schemeClr val="tx2"/>
                </a:solidFill>
                <a:latin typeface="+mj-lt"/>
                <a:cs typeface="Century Gothic Pro"/>
              </a:rPr>
              <a:t>is</a:t>
            </a:r>
            <a:r>
              <a:rPr sz="2400" b="1" spc="-30" dirty="0">
                <a:solidFill>
                  <a:schemeClr val="tx2"/>
                </a:solidFill>
                <a:latin typeface="+mj-lt"/>
                <a:cs typeface="Century Gothic Pro"/>
              </a:rPr>
              <a:t> </a:t>
            </a:r>
            <a:r>
              <a:rPr sz="2400" b="1" spc="-5" dirty="0">
                <a:solidFill>
                  <a:schemeClr val="tx2"/>
                </a:solidFill>
                <a:latin typeface="+mj-lt"/>
                <a:cs typeface="Century Gothic Pro"/>
              </a:rPr>
              <a:t>here.</a:t>
            </a:r>
            <a:endParaRPr sz="2400" dirty="0">
              <a:solidFill>
                <a:schemeClr val="tx2"/>
              </a:solidFill>
              <a:latin typeface="+mj-lt"/>
              <a:cs typeface="Century Gothic Pro"/>
            </a:endParaRPr>
          </a:p>
        </p:txBody>
      </p:sp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Holder 4">
            <a:extLst>
              <a:ext uri="{FF2B5EF4-FFF2-40B4-BE49-F238E27FC236}">
                <a16:creationId xmlns:a16="http://schemas.microsoft.com/office/drawing/2014/main" id="{6F5D0139-C01A-D54C-81E4-C4E326C02140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13" name="Holder 5">
            <a:extLst>
              <a:ext uri="{FF2B5EF4-FFF2-40B4-BE49-F238E27FC236}">
                <a16:creationId xmlns:a16="http://schemas.microsoft.com/office/drawing/2014/main" id="{0CC8AF9E-795E-6C42-A9F0-0CA7CCC9226C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0C2FD38A-3380-BB45-8504-73D1CC43DC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8446" y="4591372"/>
            <a:ext cx="2971800" cy="304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tabLst/>
              <a:defRPr sz="1400">
                <a:solidFill>
                  <a:schemeClr val="tx2"/>
                </a:solidFill>
              </a:defRPr>
            </a:lvl1pPr>
            <a:lvl2pPr marL="0" indent="0">
              <a:tabLst/>
              <a:defRPr sz="1400">
                <a:solidFill>
                  <a:schemeClr val="bg1"/>
                </a:solidFill>
              </a:defRPr>
            </a:lvl2pPr>
            <a:lvl3pPr marL="0" indent="0">
              <a:tabLst/>
              <a:defRPr sz="1400">
                <a:solidFill>
                  <a:schemeClr val="bg1"/>
                </a:solidFill>
              </a:defRPr>
            </a:lvl3pPr>
            <a:lvl4pPr marL="0" indent="0">
              <a:tabLst/>
              <a:defRPr sz="1400">
                <a:solidFill>
                  <a:schemeClr val="bg1"/>
                </a:solidFill>
              </a:defRPr>
            </a:lvl4pPr>
            <a:lvl5pPr marL="0" indent="0"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Click to add date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C2AD94A-264B-C340-9E21-5C246CF63D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73899" y="1827514"/>
            <a:ext cx="4648200" cy="432584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algn="l" rtl="0"/>
            <a:endParaRPr lang="en-GB" dirty="0"/>
          </a:p>
        </p:txBody>
      </p:sp>
      <p:sp>
        <p:nvSpPr>
          <p:cNvPr id="15" name="Holder 6">
            <a:extLst>
              <a:ext uri="{FF2B5EF4-FFF2-40B4-BE49-F238E27FC236}">
                <a16:creationId xmlns:a16="http://schemas.microsoft.com/office/drawing/2014/main" id="{2AF2F45E-EED8-A849-AA98-0162AB3BCE3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chemeClr val="tx2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/>
          </a:p>
        </p:txBody>
      </p:sp>
      <p:pic>
        <p:nvPicPr>
          <p:cNvPr id="6" name="Picture 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7C25A4B-B571-9DA9-67D1-AE505BE98B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738" y="655106"/>
            <a:ext cx="1595439" cy="99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798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792" userDrawn="1">
          <p15:clr>
            <a:srgbClr val="FBAE40"/>
          </p15:clr>
        </p15:guide>
        <p15:guide id="6" pos="7392" userDrawn="1">
          <p15:clr>
            <a:srgbClr val="FBAE40"/>
          </p15:clr>
        </p15:guide>
        <p15:guide id="7" pos="345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 hasCustomPrompt="1"/>
          </p:nvPr>
        </p:nvSpPr>
        <p:spPr>
          <a:xfrm>
            <a:off x="474056" y="782906"/>
            <a:ext cx="5012345" cy="51834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lnSpc>
                <a:spcPts val="3600"/>
              </a:lnSpc>
              <a:defRPr sz="3200" b="1">
                <a:solidFill>
                  <a:schemeClr val="tx2"/>
                </a:solidFill>
              </a:defRPr>
            </a:lvl1pPr>
          </a:lstStyle>
          <a:p>
            <a:pPr algn="l" rtl="0"/>
            <a:r>
              <a:rPr lang="en-GB" dirty="0"/>
              <a:t>01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69901" y="1828800"/>
            <a:ext cx="5016499" cy="41910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lnSpc>
                <a:spcPts val="3600"/>
              </a:lnSpc>
              <a:defRPr sz="3200">
                <a:solidFill>
                  <a:schemeClr val="tx2"/>
                </a:solidFill>
              </a:defRPr>
            </a:lvl1pPr>
          </a:lstStyle>
          <a:p>
            <a:pPr marL="0" rtl="0"/>
            <a:endParaRPr dirty="0"/>
          </a:p>
        </p:txBody>
      </p:sp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Holder 4">
            <a:extLst>
              <a:ext uri="{FF2B5EF4-FFF2-40B4-BE49-F238E27FC236}">
                <a16:creationId xmlns:a16="http://schemas.microsoft.com/office/drawing/2014/main" id="{6F5D0139-C01A-D54C-81E4-C4E326C02140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13" name="Holder 5">
            <a:extLst>
              <a:ext uri="{FF2B5EF4-FFF2-40B4-BE49-F238E27FC236}">
                <a16:creationId xmlns:a16="http://schemas.microsoft.com/office/drawing/2014/main" id="{0CC8AF9E-795E-6C42-A9F0-0CA7CCC9226C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9" name="Holder 6">
            <a:extLst>
              <a:ext uri="{FF2B5EF4-FFF2-40B4-BE49-F238E27FC236}">
                <a16:creationId xmlns:a16="http://schemas.microsoft.com/office/drawing/2014/main" id="{49883B59-D802-C544-A196-E6D19809797A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chemeClr val="tx2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/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D14C333-961A-C537-1B90-7E0AA82398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738" y="655106"/>
            <a:ext cx="1595439" cy="99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3172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792" userDrawn="1">
          <p15:clr>
            <a:srgbClr val="FBAE40"/>
          </p15:clr>
        </p15:guide>
        <p15:guide id="6" pos="7392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5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 hasCustomPrompt="1"/>
          </p:nvPr>
        </p:nvSpPr>
        <p:spPr>
          <a:xfrm>
            <a:off x="474056" y="782906"/>
            <a:ext cx="5012345" cy="51834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lnSpc>
                <a:spcPts val="3600"/>
              </a:lnSpc>
              <a:defRPr sz="3200" b="1">
                <a:solidFill>
                  <a:srgbClr val="000000"/>
                </a:solidFill>
              </a:defRPr>
            </a:lvl1pPr>
          </a:lstStyle>
          <a:p>
            <a:pPr algn="l" rtl="0"/>
            <a:r>
              <a:rPr lang="en-GB" dirty="0"/>
              <a:t>01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69901" y="1828800"/>
            <a:ext cx="5016499" cy="41910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lnSpc>
                <a:spcPts val="3600"/>
              </a:lnSpc>
              <a:defRPr sz="3200">
                <a:solidFill>
                  <a:srgbClr val="000000"/>
                </a:solidFill>
              </a:defRPr>
            </a:lvl1pPr>
          </a:lstStyle>
          <a:p>
            <a:pPr marL="0" rtl="0"/>
            <a:endParaRPr dirty="0"/>
          </a:p>
        </p:txBody>
      </p:sp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Holder 4">
            <a:extLst>
              <a:ext uri="{FF2B5EF4-FFF2-40B4-BE49-F238E27FC236}">
                <a16:creationId xmlns:a16="http://schemas.microsoft.com/office/drawing/2014/main" id="{6F5D0139-C01A-D54C-81E4-C4E326C02140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13" name="Holder 5">
            <a:extLst>
              <a:ext uri="{FF2B5EF4-FFF2-40B4-BE49-F238E27FC236}">
                <a16:creationId xmlns:a16="http://schemas.microsoft.com/office/drawing/2014/main" id="{0CC8AF9E-795E-6C42-A9F0-0CA7CCC9226C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Holder 6">
            <a:extLst>
              <a:ext uri="{FF2B5EF4-FFF2-40B4-BE49-F238E27FC236}">
                <a16:creationId xmlns:a16="http://schemas.microsoft.com/office/drawing/2014/main" id="{58393B15-30FD-664D-B4BF-6F1CAA1939A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AD40D6E8-056C-6614-8473-A3B586A24E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738" y="655106"/>
            <a:ext cx="1595439" cy="99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9314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792" userDrawn="1">
          <p15:clr>
            <a:srgbClr val="FBAE40"/>
          </p15:clr>
        </p15:guide>
        <p15:guide id="6" pos="7392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52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 hasCustomPrompt="1"/>
          </p:nvPr>
        </p:nvSpPr>
        <p:spPr>
          <a:xfrm>
            <a:off x="474056" y="782906"/>
            <a:ext cx="5012345" cy="51834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lnSpc>
                <a:spcPts val="3600"/>
              </a:lnSpc>
              <a:defRPr sz="3200" b="1">
                <a:solidFill>
                  <a:srgbClr val="000000"/>
                </a:solidFill>
              </a:defRPr>
            </a:lvl1pPr>
          </a:lstStyle>
          <a:p>
            <a:pPr algn="l" rtl="0"/>
            <a:r>
              <a:rPr lang="en-GB" dirty="0"/>
              <a:t>01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69901" y="1828800"/>
            <a:ext cx="5016499" cy="41910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lnSpc>
                <a:spcPts val="3600"/>
              </a:lnSpc>
              <a:defRPr sz="3200">
                <a:solidFill>
                  <a:srgbClr val="000000"/>
                </a:solidFill>
              </a:defRPr>
            </a:lvl1pPr>
          </a:lstStyle>
          <a:p>
            <a:pPr marL="0" rtl="0"/>
            <a:endParaRPr dirty="0"/>
          </a:p>
        </p:txBody>
      </p:sp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Holder 4">
            <a:extLst>
              <a:ext uri="{FF2B5EF4-FFF2-40B4-BE49-F238E27FC236}">
                <a16:creationId xmlns:a16="http://schemas.microsoft.com/office/drawing/2014/main" id="{6F5D0139-C01A-D54C-81E4-C4E326C02140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13" name="Holder 5">
            <a:extLst>
              <a:ext uri="{FF2B5EF4-FFF2-40B4-BE49-F238E27FC236}">
                <a16:creationId xmlns:a16="http://schemas.microsoft.com/office/drawing/2014/main" id="{0CC8AF9E-795E-6C42-A9F0-0CA7CCC9226C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Holder 6">
            <a:extLst>
              <a:ext uri="{FF2B5EF4-FFF2-40B4-BE49-F238E27FC236}">
                <a16:creationId xmlns:a16="http://schemas.microsoft.com/office/drawing/2014/main" id="{FEB92261-175E-2D49-95DC-EE33AA42FE3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B736D2DA-19D1-EC5D-26B8-6B3FAF3690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738" y="655106"/>
            <a:ext cx="1595439" cy="99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9336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792" userDrawn="1">
          <p15:clr>
            <a:srgbClr val="FBAE40"/>
          </p15:clr>
        </p15:guide>
        <p15:guide id="6" pos="7392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52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4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 hasCustomPrompt="1"/>
          </p:nvPr>
        </p:nvSpPr>
        <p:spPr>
          <a:xfrm>
            <a:off x="474056" y="782906"/>
            <a:ext cx="5012345" cy="51834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lnSpc>
                <a:spcPts val="3600"/>
              </a:lnSpc>
              <a:defRPr sz="3200" b="1">
                <a:solidFill>
                  <a:srgbClr val="000000"/>
                </a:solidFill>
              </a:defRPr>
            </a:lvl1pPr>
          </a:lstStyle>
          <a:p>
            <a:pPr algn="l" rtl="0"/>
            <a:r>
              <a:rPr lang="en-GB" dirty="0"/>
              <a:t>01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69901" y="1828800"/>
            <a:ext cx="5016499" cy="41910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lnSpc>
                <a:spcPts val="3600"/>
              </a:lnSpc>
              <a:defRPr sz="3200">
                <a:solidFill>
                  <a:srgbClr val="000000"/>
                </a:solidFill>
              </a:defRPr>
            </a:lvl1pPr>
          </a:lstStyle>
          <a:p>
            <a:pPr marL="0" rtl="0"/>
            <a:endParaRPr dirty="0"/>
          </a:p>
        </p:txBody>
      </p:sp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Holder 4">
            <a:extLst>
              <a:ext uri="{FF2B5EF4-FFF2-40B4-BE49-F238E27FC236}">
                <a16:creationId xmlns:a16="http://schemas.microsoft.com/office/drawing/2014/main" id="{6F5D0139-C01A-D54C-81E4-C4E326C02140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13" name="Holder 5">
            <a:extLst>
              <a:ext uri="{FF2B5EF4-FFF2-40B4-BE49-F238E27FC236}">
                <a16:creationId xmlns:a16="http://schemas.microsoft.com/office/drawing/2014/main" id="{0CC8AF9E-795E-6C42-A9F0-0CA7CCC9226C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Holder 6">
            <a:extLst>
              <a:ext uri="{FF2B5EF4-FFF2-40B4-BE49-F238E27FC236}">
                <a16:creationId xmlns:a16="http://schemas.microsoft.com/office/drawing/2014/main" id="{88CDCC9E-97C8-2547-954A-6301A6633832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0566758-77AE-A800-EAE9-7595E7F2D4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738" y="655106"/>
            <a:ext cx="1595439" cy="99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4990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792" userDrawn="1">
          <p15:clr>
            <a:srgbClr val="FBAE40"/>
          </p15:clr>
        </p15:guide>
        <p15:guide id="6" pos="7401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5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 hasCustomPrompt="1"/>
          </p:nvPr>
        </p:nvSpPr>
        <p:spPr>
          <a:xfrm>
            <a:off x="474056" y="782906"/>
            <a:ext cx="5012345" cy="51834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lnSpc>
                <a:spcPts val="3600"/>
              </a:lnSpc>
              <a:defRPr sz="3200" b="1">
                <a:solidFill>
                  <a:srgbClr val="000000"/>
                </a:solidFill>
              </a:defRPr>
            </a:lvl1pPr>
          </a:lstStyle>
          <a:p>
            <a:pPr algn="l" rtl="0"/>
            <a:r>
              <a:rPr lang="en-GB" dirty="0"/>
              <a:t>01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69901" y="1828800"/>
            <a:ext cx="5016499" cy="41910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lnSpc>
                <a:spcPts val="3600"/>
              </a:lnSpc>
              <a:defRPr sz="3200">
                <a:solidFill>
                  <a:srgbClr val="000000"/>
                </a:solidFill>
              </a:defRPr>
            </a:lvl1pPr>
          </a:lstStyle>
          <a:p>
            <a:pPr marL="0" rtl="0"/>
            <a:endParaRPr dirty="0"/>
          </a:p>
        </p:txBody>
      </p:sp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Holder 4">
            <a:extLst>
              <a:ext uri="{FF2B5EF4-FFF2-40B4-BE49-F238E27FC236}">
                <a16:creationId xmlns:a16="http://schemas.microsoft.com/office/drawing/2014/main" id="{6F5D0139-C01A-D54C-81E4-C4E326C02140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13" name="Holder 5">
            <a:extLst>
              <a:ext uri="{FF2B5EF4-FFF2-40B4-BE49-F238E27FC236}">
                <a16:creationId xmlns:a16="http://schemas.microsoft.com/office/drawing/2014/main" id="{0CC8AF9E-795E-6C42-A9F0-0CA7CCC9226C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Holder 6">
            <a:extLst>
              <a:ext uri="{FF2B5EF4-FFF2-40B4-BE49-F238E27FC236}">
                <a16:creationId xmlns:a16="http://schemas.microsoft.com/office/drawing/2014/main" id="{8F61B4FC-939D-B848-ACF7-904E3CD1785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2332D0A-8621-7583-DC79-ABA13C612B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738" y="655106"/>
            <a:ext cx="1595439" cy="99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698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792" userDrawn="1">
          <p15:clr>
            <a:srgbClr val="FBAE40"/>
          </p15:clr>
        </p15:guide>
        <p15:guide id="6" pos="7401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52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g object 21">
            <a:extLst>
              <a:ext uri="{FF2B5EF4-FFF2-40B4-BE49-F238E27FC236}">
                <a16:creationId xmlns:a16="http://schemas.microsoft.com/office/drawing/2014/main" id="{B1803ABD-DE42-9F4C-9F7B-D60643272C04}"/>
              </a:ext>
            </a:extLst>
          </p:cNvPr>
          <p:cNvSpPr/>
          <p:nvPr userDrawn="1"/>
        </p:nvSpPr>
        <p:spPr>
          <a:xfrm>
            <a:off x="457199" y="6438641"/>
            <a:ext cx="11278071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67B3747-F174-F049-9803-0B65084A8F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406216"/>
            <a:ext cx="6311267" cy="456638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E50653-920F-BA47-B724-DA33C14E0F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369507"/>
            <a:ext cx="4398644" cy="4847895"/>
          </a:xfrm>
          <a:prstGeom prst="rect">
            <a:avLst/>
          </a:prstGeom>
        </p:spPr>
        <p:txBody>
          <a:bodyPr lIns="0" tIns="0" rIns="0" bIns="0"/>
          <a:lstStyle>
            <a:lvl1pPr marL="7938" indent="0">
              <a:spcAft>
                <a:spcPts val="1200"/>
              </a:spcAft>
              <a:tabLst/>
              <a:defRPr sz="1600" b="1"/>
            </a:lvl1pPr>
            <a:lvl2pPr marL="7938" indent="0"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None/>
              <a:tabLst/>
              <a:defRPr sz="1400"/>
            </a:lvl2pPr>
            <a:lvl3pPr marL="138113" indent="-130175">
              <a:buFont typeface="Arial" panose="020B0604020202020204" pitchFamily="34" charset="0"/>
              <a:buChar char="•"/>
              <a:tabLst/>
              <a:defRPr sz="1400"/>
            </a:lvl3pPr>
            <a:lvl4pPr marL="7938" indent="0">
              <a:tabLst/>
              <a:defRPr sz="1200"/>
            </a:lvl4pPr>
            <a:lvl5pPr marL="7938" indent="0">
              <a:tabLst/>
              <a:defRPr sz="10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DBDE16FB-A459-944B-8EC5-C99061049D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57281" y="239476"/>
            <a:ext cx="2897980" cy="228853"/>
          </a:xfrm>
          <a:prstGeom prst="rect">
            <a:avLst/>
          </a:prstGeom>
        </p:spPr>
        <p:txBody>
          <a:bodyPr lIns="0" tIns="0" rIns="0" bIns="0"/>
          <a:lstStyle>
            <a:lvl1pPr marL="7938" indent="0" algn="r">
              <a:tabLst/>
              <a:defRPr sz="1000" b="0"/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DISCLAIMER IF REQUIRED</a:t>
            </a:r>
          </a:p>
        </p:txBody>
      </p:sp>
      <p:sp>
        <p:nvSpPr>
          <p:cNvPr id="56" name="Holder 4">
            <a:extLst>
              <a:ext uri="{FF2B5EF4-FFF2-40B4-BE49-F238E27FC236}">
                <a16:creationId xmlns:a16="http://schemas.microsoft.com/office/drawing/2014/main" id="{0C010ED6-AB1B-104C-A839-04595A2DC7EC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7543800" y="6476748"/>
            <a:ext cx="3063295" cy="152126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9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Confidential date:</a:t>
            </a:r>
          </a:p>
        </p:txBody>
      </p:sp>
      <p:sp>
        <p:nvSpPr>
          <p:cNvPr id="57" name="Holder 5">
            <a:extLst>
              <a:ext uri="{FF2B5EF4-FFF2-40B4-BE49-F238E27FC236}">
                <a16:creationId xmlns:a16="http://schemas.microsoft.com/office/drawing/2014/main" id="{1AED3569-7910-0A47-8032-A7EFF118E819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10668000" y="6476748"/>
            <a:ext cx="679153" cy="152126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900">
                <a:solidFill>
                  <a:srgbClr val="000000"/>
                </a:solidFill>
              </a:defRPr>
            </a:lvl1pPr>
          </a:lstStyle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CB9C275-6264-7245-99F7-F3B5DAD61E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239476"/>
            <a:ext cx="3386380" cy="204536"/>
          </a:xfrm>
          <a:prstGeom prst="rect">
            <a:avLst/>
          </a:prstGeom>
        </p:spPr>
        <p:txBody>
          <a:bodyPr lIns="0" tIns="0" rIns="0" bIns="0"/>
          <a:lstStyle>
            <a:lvl1pPr marL="7938" indent="0" algn="l">
              <a:tabLst/>
              <a:defRPr sz="1000" b="0">
                <a:solidFill>
                  <a:schemeClr val="accent6"/>
                </a:solidFill>
              </a:defRPr>
            </a:lvl1pPr>
            <a:lvl2pPr marL="7938" indent="0">
              <a:tabLst/>
              <a:defRPr sz="1600"/>
            </a:lvl2pPr>
            <a:lvl3pPr marL="7938" indent="0">
              <a:tabLst/>
              <a:defRPr sz="1600"/>
            </a:lvl3pPr>
            <a:lvl4pPr marL="7938" indent="0">
              <a:tabLst/>
              <a:defRPr sz="1600"/>
            </a:lvl4pPr>
            <a:lvl5pPr marL="7938" indent="0">
              <a:tabLst/>
              <a:defRPr sz="1600"/>
            </a:lvl5pPr>
          </a:lstStyle>
          <a:p>
            <a:pPr lvl="0"/>
            <a:r>
              <a:rPr lang="en-GB" dirty="0"/>
              <a:t>PRESENTATION TITLE // SECTION TITLE IF REQUIRED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33613C-CCF8-174F-A5E5-5B1B308076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650288" y="1384669"/>
            <a:ext cx="4635131" cy="4635131"/>
          </a:xfrm>
          <a:prstGeom prst="rect">
            <a:avLst/>
          </a:prstGeom>
          <a:solidFill>
            <a:schemeClr val="accent4"/>
          </a:solidFill>
        </p:spPr>
        <p:txBody>
          <a:bodyPr/>
          <a:lstStyle/>
          <a:p>
            <a:pPr marL="0" algn="l" rtl="0"/>
            <a:endParaRPr lang="en-GB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8D0D6AEE-9DF3-CE47-9094-C58588A2ED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rot="2700000">
            <a:off x="17611282" y="1150442"/>
            <a:ext cx="1154007" cy="694587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marL="0" algn="l" rtl="0"/>
            <a:endParaRPr lang="en-GB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108DA278-D726-F747-B8F2-6533B196CFA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 rot="18900000">
            <a:off x="13195463" y="1144483"/>
            <a:ext cx="1154007" cy="694587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marL="0" algn="l" rtl="0"/>
            <a:endParaRPr lang="en-GB" dirty="0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8FB2476E-0BBD-A34B-AD7D-A8125F71B0A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 rot="13500000">
            <a:off x="13182763" y="5559441"/>
            <a:ext cx="1154007" cy="694587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marL="0" algn="l" rtl="0"/>
            <a:endParaRPr lang="en-GB" dirty="0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C71DCB8B-4D84-FA4F-9816-776B5A788D2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 rot="8100000">
            <a:off x="17608900" y="5559441"/>
            <a:ext cx="1154007" cy="694587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pPr marL="0" algn="l" rtl="0"/>
            <a:endParaRPr lang="en-GB" dirty="0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A40FF936-9F5A-1746-A5B5-F81A4651F5F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120130" y="1384670"/>
            <a:ext cx="4635131" cy="4635130"/>
          </a:xfrm>
          <a:custGeom>
            <a:avLst/>
            <a:gdLst>
              <a:gd name="connsiteX0" fmla="*/ 720433 w 4635131"/>
              <a:gd name="connsiteY0" fmla="*/ 0 h 4635130"/>
              <a:gd name="connsiteX1" fmla="*/ 3933783 w 4635131"/>
              <a:gd name="connsiteY1" fmla="*/ 0 h 4635130"/>
              <a:gd name="connsiteX2" fmla="*/ 4635131 w 4635131"/>
              <a:gd name="connsiteY2" fmla="*/ 701347 h 4635130"/>
              <a:gd name="connsiteX3" fmla="*/ 4635131 w 4635131"/>
              <a:gd name="connsiteY3" fmla="*/ 3931402 h 4635130"/>
              <a:gd name="connsiteX4" fmla="*/ 3931403 w 4635131"/>
              <a:gd name="connsiteY4" fmla="*/ 4635130 h 4635130"/>
              <a:gd name="connsiteX5" fmla="*/ 713691 w 4635131"/>
              <a:gd name="connsiteY5" fmla="*/ 4635130 h 4635130"/>
              <a:gd name="connsiteX6" fmla="*/ 0 w 4635131"/>
              <a:gd name="connsiteY6" fmla="*/ 3921439 h 4635130"/>
              <a:gd name="connsiteX7" fmla="*/ 0 w 4635131"/>
              <a:gd name="connsiteY7" fmla="*/ 720432 h 463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31" h="4635130">
                <a:moveTo>
                  <a:pt x="720433" y="0"/>
                </a:moveTo>
                <a:lnTo>
                  <a:pt x="3933783" y="0"/>
                </a:lnTo>
                <a:lnTo>
                  <a:pt x="4635131" y="701347"/>
                </a:lnTo>
                <a:lnTo>
                  <a:pt x="4635131" y="3931402"/>
                </a:lnTo>
                <a:lnTo>
                  <a:pt x="3931403" y="4635130"/>
                </a:lnTo>
                <a:lnTo>
                  <a:pt x="713691" y="4635130"/>
                </a:lnTo>
                <a:lnTo>
                  <a:pt x="0" y="3921439"/>
                </a:lnTo>
                <a:lnTo>
                  <a:pt x="0" y="7204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pPr marL="0" algn="l" rtl="0"/>
            <a:endParaRPr lang="en-GB"/>
          </a:p>
        </p:txBody>
      </p:sp>
      <p:sp>
        <p:nvSpPr>
          <p:cNvPr id="29" name="bg object 17">
            <a:extLst>
              <a:ext uri="{FF2B5EF4-FFF2-40B4-BE49-F238E27FC236}">
                <a16:creationId xmlns:a16="http://schemas.microsoft.com/office/drawing/2014/main" id="{A573D277-E016-A842-BC0B-A6114EF4F081}"/>
              </a:ext>
            </a:extLst>
          </p:cNvPr>
          <p:cNvSpPr/>
          <p:nvPr userDrawn="1"/>
        </p:nvSpPr>
        <p:spPr>
          <a:xfrm>
            <a:off x="457200" y="892174"/>
            <a:ext cx="11291888" cy="45719"/>
          </a:xfrm>
          <a:custGeom>
            <a:avLst/>
            <a:gdLst/>
            <a:ahLst/>
            <a:cxnLst/>
            <a:rect l="l" t="t" r="r" b="b"/>
            <a:pathLst>
              <a:path w="11176000">
                <a:moveTo>
                  <a:pt x="11176000" y="0"/>
                </a:moveTo>
                <a:lnTo>
                  <a:pt x="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Holder 6">
            <a:extLst>
              <a:ext uri="{FF2B5EF4-FFF2-40B4-BE49-F238E27FC236}">
                <a16:creationId xmlns:a16="http://schemas.microsoft.com/office/drawing/2014/main" id="{2037C1C9-EAF7-9644-A870-FA047FD920A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5679"/>
          </a:xfrm>
          <a:prstGeom prst="rect">
            <a:avLst/>
          </a:prstGeom>
        </p:spPr>
        <p:txBody>
          <a:bodyPr lIns="0" tIns="0" rIns="0" bIns="0"/>
          <a:lstStyle>
            <a:lvl1pPr marL="0" algn="r">
              <a:spcBef>
                <a:spcPts val="0"/>
              </a:spcBef>
              <a:defRPr sz="900" b="0" i="0">
                <a:solidFill>
                  <a:srgbClr val="000000"/>
                </a:solidFill>
                <a:latin typeface="+mj-lt"/>
                <a:cs typeface="Century Gothic Pro"/>
              </a:defRPr>
            </a:lvl1pPr>
          </a:lstStyle>
          <a:p>
            <a:pPr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tabLst>
                  <a:tab pos="1908175" algn="l"/>
                </a:tabLst>
              </a:pPr>
              <a:t>‹#›</a:t>
            </a:fld>
            <a:endParaRPr lang="en-GB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779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1617" userDrawn="1">
          <p15:clr>
            <a:srgbClr val="FBAE40"/>
          </p15:clr>
        </p15:guide>
        <p15:guide id="3" pos="288" userDrawn="1">
          <p15:clr>
            <a:srgbClr val="FBAE40"/>
          </p15:clr>
        </p15:guide>
        <p15:guide id="4" orient="horz" pos="480" userDrawn="1">
          <p15:clr>
            <a:srgbClr val="FBAE40"/>
          </p15:clr>
        </p15:guide>
        <p15:guide id="5" orient="horz" pos="3792" userDrawn="1">
          <p15:clr>
            <a:srgbClr val="FBAE40"/>
          </p15:clr>
        </p15:guide>
        <p15:guide id="6" pos="7401" userDrawn="1">
          <p15:clr>
            <a:srgbClr val="FBAE40"/>
          </p15:clr>
        </p15:guide>
        <p15:guide id="7" pos="3456" userDrawn="1">
          <p15:clr>
            <a:srgbClr val="FBAE40"/>
          </p15:clr>
        </p15:guide>
        <p15:guide id="8" orient="horz" pos="1152" userDrawn="1">
          <p15:clr>
            <a:srgbClr val="FBAE40"/>
          </p15:clr>
        </p15:guide>
        <p15:guide id="9" orient="horz" pos="232" userDrawn="1">
          <p15:clr>
            <a:srgbClr val="FBAE40"/>
          </p15:clr>
        </p15:guide>
        <p15:guide id="10" pos="501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5" r:id="rId9"/>
    <p:sldLayoutId id="2147483678" r:id="rId10"/>
    <p:sldLayoutId id="2147483679" r:id="rId11"/>
    <p:sldLayoutId id="2147483681" r:id="rId12"/>
    <p:sldLayoutId id="2147483683" r:id="rId13"/>
    <p:sldLayoutId id="2147483684" r:id="rId14"/>
    <p:sldLayoutId id="2147483685" r:id="rId15"/>
    <p:sldLayoutId id="2147483686" r:id="rId16"/>
    <p:sldLayoutId id="2147483687" r:id="rId17"/>
    <p:sldLayoutId id="2147483688" r:id="rId18"/>
    <p:sldLayoutId id="2147483689" r:id="rId19"/>
    <p:sldLayoutId id="2147483690" r:id="rId20"/>
    <p:sldLayoutId id="2147483692" r:id="rId21"/>
    <p:sldLayoutId id="2147483693" r:id="rId22"/>
    <p:sldLayoutId id="2147483694" r:id="rId23"/>
    <p:sldLayoutId id="2147483695" r:id="rId24"/>
    <p:sldLayoutId id="2147483696" r:id="rId25"/>
    <p:sldLayoutId id="2147483674" r:id="rId26"/>
    <p:sldLayoutId id="2147483673" r:id="rId27"/>
  </p:sldLayoutIdLst>
  <p:hf hdr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10" Type="http://schemas.openxmlformats.org/officeDocument/2006/relationships/image" Target="../media/image21.svg"/><Relationship Id="rId4" Type="http://schemas.openxmlformats.org/officeDocument/2006/relationships/image" Target="../media/image15.svg"/><Relationship Id="rId9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3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7" Type="http://schemas.openxmlformats.org/officeDocument/2006/relationships/chart" Target="../charts/chart1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image" Target="../media/image13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13" Type="http://schemas.openxmlformats.org/officeDocument/2006/relationships/image" Target="../media/image10.JPG"/><Relationship Id="rId3" Type="http://schemas.openxmlformats.org/officeDocument/2006/relationships/image" Target="../media/image8.jpg"/><Relationship Id="rId7" Type="http://schemas.openxmlformats.org/officeDocument/2006/relationships/image" Target="../media/image27.jpg"/><Relationship Id="rId12" Type="http://schemas.openxmlformats.org/officeDocument/2006/relationships/image" Target="../media/image31.jp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33.jp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6.JPG"/><Relationship Id="rId11" Type="http://schemas.openxmlformats.org/officeDocument/2006/relationships/image" Target="../media/image30.jpg"/><Relationship Id="rId5" Type="http://schemas.openxmlformats.org/officeDocument/2006/relationships/image" Target="../media/image24.jpg"/><Relationship Id="rId15" Type="http://schemas.openxmlformats.org/officeDocument/2006/relationships/image" Target="../media/image11.jpg"/><Relationship Id="rId10" Type="http://schemas.openxmlformats.org/officeDocument/2006/relationships/image" Target="../media/image13.jpg"/><Relationship Id="rId4" Type="http://schemas.openxmlformats.org/officeDocument/2006/relationships/image" Target="../media/image25.jpg"/><Relationship Id="rId9" Type="http://schemas.openxmlformats.org/officeDocument/2006/relationships/image" Target="../media/image29.JPG"/><Relationship Id="rId1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Relationship Id="rId5" Type="http://schemas.openxmlformats.org/officeDocument/2006/relationships/chart" Target="../charts/chart15.xml"/><Relationship Id="rId4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Relationship Id="rId4" Type="http://schemas.openxmlformats.org/officeDocument/2006/relationships/chart" Target="../charts/chart1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10" Type="http://schemas.openxmlformats.org/officeDocument/2006/relationships/image" Target="../media/image21.svg"/><Relationship Id="rId4" Type="http://schemas.openxmlformats.org/officeDocument/2006/relationships/image" Target="../media/image15.svg"/><Relationship Id="rId9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email@address.com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E5491-F2AB-4747-815C-45BBD8897E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Presentation title in this  format can be used as  multi-line.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9E2514-7348-0A45-A95B-22D5CF017B09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r>
              <a:rPr lang="en-GB" dirty="0"/>
              <a:t>Subtitle, that describes the content  in more detail or if required can be  places here in this format and can  be used multi-line.</a:t>
            </a:r>
          </a:p>
          <a:p>
            <a:endParaRPr lang="en-GB" dirty="0"/>
          </a:p>
        </p:txBody>
      </p:sp>
      <p:sp>
        <p:nvSpPr>
          <p:cNvPr id="69" name="Footer Placeholder 68">
            <a:extLst>
              <a:ext uri="{FF2B5EF4-FFF2-40B4-BE49-F238E27FC236}">
                <a16:creationId xmlns:a16="http://schemas.microsoft.com/office/drawing/2014/main" id="{59C11F5C-3C5E-A34C-AC83-D87C44A5657D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68" name="Date Placeholder 67">
            <a:extLst>
              <a:ext uri="{FF2B5EF4-FFF2-40B4-BE49-F238E27FC236}">
                <a16:creationId xmlns:a16="http://schemas.microsoft.com/office/drawing/2014/main" id="{5F227A2B-C0CB-E54D-A51D-CAC99C188842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7FE5E0A-4004-9F4C-A0CF-DF6337EBF138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70" name="Slide Number Placeholder 69">
            <a:extLst>
              <a:ext uri="{FF2B5EF4-FFF2-40B4-BE49-F238E27FC236}">
                <a16:creationId xmlns:a16="http://schemas.microsoft.com/office/drawing/2014/main" id="{433BDF63-085C-1B4A-99EA-2FFC54606C15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08058" y="6476746"/>
            <a:ext cx="326743" cy="228853"/>
          </a:xfrm>
        </p:spPr>
        <p:txBody>
          <a:bodyPr/>
          <a:lstStyle/>
          <a:p>
            <a:fld id="{81D60167-4931-47E6-BA6A-407CBD079E47}" type="slidenum">
              <a:rPr lang="en-GB" smtClean="0"/>
              <a:pPr/>
              <a:t>1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4AE57C9-D401-FA4B-B8E2-90F35AFB0A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Date:</a:t>
            </a:r>
          </a:p>
        </p:txBody>
      </p:sp>
    </p:spTree>
    <p:extLst>
      <p:ext uri="{BB962C8B-B14F-4D97-AF65-F5344CB8AC3E}">
        <p14:creationId xmlns:p14="http://schemas.microsoft.com/office/powerpoint/2010/main" val="25343988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9E857-F97B-3649-BE5C-847805D48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title in this format Heading area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A67B52-8F79-6045-BB33-8CA3019E9D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Bullet point or paragraph heading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Nunc id </a:t>
            </a:r>
            <a:r>
              <a:rPr lang="en-GB" dirty="0" err="1"/>
              <a:t>tellus</a:t>
            </a:r>
            <a:r>
              <a:rPr lang="en-GB" dirty="0"/>
              <a:t> pharetra  </a:t>
            </a:r>
            <a:r>
              <a:rPr lang="en-GB" dirty="0" err="1"/>
              <a:t>turpis</a:t>
            </a:r>
            <a:r>
              <a:rPr lang="en-GB" dirty="0"/>
              <a:t> convallis </a:t>
            </a:r>
            <a:r>
              <a:rPr lang="en-GB" dirty="0" err="1"/>
              <a:t>aliquet</a:t>
            </a:r>
            <a:r>
              <a:rPr lang="en-GB" dirty="0"/>
              <a:t>. </a:t>
            </a:r>
            <a:r>
              <a:rPr lang="en-GB" dirty="0" err="1"/>
              <a:t>Suspendisse</a:t>
            </a:r>
            <a:r>
              <a:rPr lang="en-GB" dirty="0"/>
              <a:t> id </a:t>
            </a:r>
            <a:r>
              <a:rPr lang="en-GB" dirty="0" err="1"/>
              <a:t>lectus</a:t>
            </a:r>
            <a:r>
              <a:rPr lang="en-GB" dirty="0"/>
              <a:t> 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mauris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 lacinia </a:t>
            </a:r>
            <a:r>
              <a:rPr lang="en-GB" dirty="0" err="1"/>
              <a:t>quis</a:t>
            </a:r>
            <a:r>
              <a:rPr lang="en-GB" dirty="0"/>
              <a:t> in </a:t>
            </a:r>
            <a:r>
              <a:rPr lang="en-GB" dirty="0" err="1"/>
              <a:t>sapien</a:t>
            </a:r>
            <a:r>
              <a:rPr lang="en-GB" dirty="0"/>
              <a:t>. </a:t>
            </a:r>
            <a:r>
              <a:rPr lang="en-GB" dirty="0" err="1"/>
              <a:t>Phasellus</a:t>
            </a:r>
            <a:r>
              <a:rPr lang="en-GB" dirty="0"/>
              <a:t> in </a:t>
            </a:r>
            <a:r>
              <a:rPr lang="en-GB" dirty="0" err="1"/>
              <a:t>nibh</a:t>
            </a:r>
            <a:r>
              <a:rPr lang="en-GB" dirty="0"/>
              <a:t> a </a:t>
            </a:r>
            <a:r>
              <a:rPr lang="en-GB" dirty="0" err="1"/>
              <a:t>dolor</a:t>
            </a:r>
            <a:r>
              <a:rPr lang="en-GB" dirty="0"/>
              <a:t>  </a:t>
            </a:r>
            <a:r>
              <a:rPr lang="en-GB" dirty="0" err="1"/>
              <a:t>posuere</a:t>
            </a:r>
            <a:r>
              <a:rPr lang="en-GB" dirty="0"/>
              <a:t> porta </a:t>
            </a:r>
            <a:r>
              <a:rPr lang="en-GB" dirty="0" err="1"/>
              <a:t>quis</a:t>
            </a:r>
            <a:r>
              <a:rPr lang="en-GB" dirty="0"/>
              <a:t> at </a:t>
            </a:r>
            <a:r>
              <a:rPr lang="en-GB" dirty="0" err="1"/>
              <a:t>odio</a:t>
            </a:r>
            <a:r>
              <a:rPr lang="en-GB" dirty="0"/>
              <a:t>. 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ultrices</a:t>
            </a:r>
            <a:r>
              <a:rPr lang="en-GB" dirty="0"/>
              <a:t> non </a:t>
            </a:r>
            <a:r>
              <a:rPr lang="en-GB" dirty="0" err="1"/>
              <a:t>turpis</a:t>
            </a:r>
            <a:r>
              <a:rPr lang="en-GB" dirty="0"/>
              <a:t> 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DF9249-B340-384B-B938-CE4590F4F9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DISCLAIMER IF REQUIRED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01E71A-6605-324D-A531-E59093EB7729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BC3ABD-8B21-434F-B707-FB73AEC7CD36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3877D1C-1878-7A46-B6D6-1A089F34700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PRESENTATION TITLE // SECTION TITLE IF REQUIRED</a:t>
            </a:r>
          </a:p>
          <a:p>
            <a:endParaRPr lang="en-GB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DF7CDBAF-FD65-C74B-A561-242D615060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“Quotation from a  company CEO talking  about his experience  with DIFC’s innovation  community”.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12EF10-EDB1-A345-901A-A02A84C0E3F9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30000" y="6476746"/>
            <a:ext cx="305271" cy="228853"/>
          </a:xfrm>
          <a:prstGeom prst="rect">
            <a:avLst/>
          </a:prstGeom>
        </p:spPr>
        <p:txBody>
          <a:bodyPr/>
          <a:lstStyle/>
          <a:p>
            <a:fld id="{81D60167-4931-47E6-BA6A-407CBD079E47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7F6066CE-C7B8-BC44-87BB-519848EFD896}"/>
              </a:ext>
            </a:extLst>
          </p:cNvPr>
          <p:cNvSpPr/>
          <p:nvPr/>
        </p:nvSpPr>
        <p:spPr>
          <a:xfrm>
            <a:off x="6103144" y="1963555"/>
            <a:ext cx="2221865" cy="2221865"/>
          </a:xfrm>
          <a:custGeom>
            <a:avLst/>
            <a:gdLst/>
            <a:ahLst/>
            <a:cxnLst/>
            <a:rect l="l" t="t" r="r" b="b"/>
            <a:pathLst>
              <a:path w="2221865" h="2221865">
                <a:moveTo>
                  <a:pt x="357682" y="0"/>
                </a:moveTo>
                <a:lnTo>
                  <a:pt x="1863699" y="0"/>
                </a:lnTo>
                <a:lnTo>
                  <a:pt x="1903887" y="40187"/>
                </a:lnTo>
                <a:lnTo>
                  <a:pt x="1941128" y="77428"/>
                </a:lnTo>
                <a:lnTo>
                  <a:pt x="1976160" y="112460"/>
                </a:lnTo>
                <a:lnTo>
                  <a:pt x="2009718" y="146019"/>
                </a:lnTo>
                <a:lnTo>
                  <a:pt x="2042540" y="178841"/>
                </a:lnTo>
                <a:lnTo>
                  <a:pt x="2075363" y="211663"/>
                </a:lnTo>
                <a:lnTo>
                  <a:pt x="2108921" y="245222"/>
                </a:lnTo>
                <a:lnTo>
                  <a:pt x="2143953" y="280253"/>
                </a:lnTo>
                <a:lnTo>
                  <a:pt x="2181194" y="317495"/>
                </a:lnTo>
                <a:lnTo>
                  <a:pt x="2221382" y="357682"/>
                </a:lnTo>
                <a:lnTo>
                  <a:pt x="2221382" y="1863699"/>
                </a:lnTo>
                <a:lnTo>
                  <a:pt x="1863699" y="2221369"/>
                </a:lnTo>
                <a:lnTo>
                  <a:pt x="357682" y="2221369"/>
                </a:lnTo>
                <a:lnTo>
                  <a:pt x="317495" y="2181185"/>
                </a:lnTo>
                <a:lnTo>
                  <a:pt x="280253" y="2143945"/>
                </a:lnTo>
                <a:lnTo>
                  <a:pt x="245222" y="2108914"/>
                </a:lnTo>
                <a:lnTo>
                  <a:pt x="211663" y="2075356"/>
                </a:lnTo>
                <a:lnTo>
                  <a:pt x="178841" y="2042534"/>
                </a:lnTo>
                <a:lnTo>
                  <a:pt x="146019" y="2009712"/>
                </a:lnTo>
                <a:lnTo>
                  <a:pt x="112460" y="1976154"/>
                </a:lnTo>
                <a:lnTo>
                  <a:pt x="77428" y="1941123"/>
                </a:lnTo>
                <a:lnTo>
                  <a:pt x="40187" y="1903884"/>
                </a:lnTo>
                <a:lnTo>
                  <a:pt x="0" y="1863699"/>
                </a:lnTo>
                <a:lnTo>
                  <a:pt x="0" y="357682"/>
                </a:lnTo>
                <a:lnTo>
                  <a:pt x="245222" y="112460"/>
                </a:lnTo>
                <a:lnTo>
                  <a:pt x="280253" y="77428"/>
                </a:lnTo>
                <a:lnTo>
                  <a:pt x="317495" y="40187"/>
                </a:lnTo>
                <a:lnTo>
                  <a:pt x="357682" y="0"/>
                </a:lnTo>
                <a:close/>
              </a:path>
            </a:pathLst>
          </a:custGeom>
          <a:ln w="1270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998848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822D9-20E5-7847-80F8-391D4C439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title in this format Heading area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CEDAFD-A8F0-D542-865D-8926D5450C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Bullet point or paragraph  heading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9F64DC-CDEB-DA45-A3C4-90BFED6187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DISCLAIMER IF REQUIRED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6FF358-013C-514C-9582-A2A47B719C18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A917E29-5E46-1B42-B8AC-8519B61336B8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9281300-3A70-D243-B83C-50BF74CB5C0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PRESENTATION TITLE // SECTION TITLE IF REQUIRED</a:t>
            </a:r>
          </a:p>
        </p:txBody>
      </p: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4A14A150-86CD-F041-A991-D6BDDB2A5EE2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038EFAC-6FA0-4C49-84C3-DFF1418FC23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 Nunc id </a:t>
            </a:r>
            <a:r>
              <a:rPr lang="en-GB" dirty="0" err="1"/>
              <a:t>tellus</a:t>
            </a:r>
            <a:r>
              <a:rPr lang="en-GB" dirty="0"/>
              <a:t> pharetra </a:t>
            </a:r>
            <a:r>
              <a:rPr lang="en-GB" dirty="0" err="1"/>
              <a:t>turpis</a:t>
            </a:r>
            <a:r>
              <a:rPr lang="en-GB" dirty="0"/>
              <a:t> convallis </a:t>
            </a:r>
            <a:r>
              <a:rPr lang="en-GB" dirty="0" err="1"/>
              <a:t>aliquet</a:t>
            </a:r>
            <a:r>
              <a:rPr lang="en-GB" dirty="0"/>
              <a:t>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85AE523-E7CF-A548-9881-36861592DF4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Bullet point or paragraph  heading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D9F7597-39C9-114C-B0DE-0B1251762F7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GB" dirty="0"/>
              <a:t>Bullet point or paragraph  heading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4CC4609-D974-F346-B36B-28566FC1FB8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Bullet point or paragraph  heading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EAE90DA-DC56-5E41-8B3D-E46D2FF4A09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Bullet point or paragraph  heading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D0B5A3E-2EFD-094E-8C48-49753D47821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GB" dirty="0"/>
              <a:t>Descriptor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C633C3D8-18E6-0343-9C4A-5CD29F915A5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GB" dirty="0"/>
              <a:t>Descriptor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02AC98-0FD4-B945-84B1-3D409D25994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GB" dirty="0"/>
              <a:t>Descriptor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4969F69-2CC8-7840-B1CD-6360EA05F9D2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GB" dirty="0"/>
              <a:t>Descriptor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754DDA-31CC-4943-817D-B5A8E0E4699A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30000" y="6476746"/>
            <a:ext cx="305271" cy="228853"/>
          </a:xfrm>
          <a:prstGeom prst="rect">
            <a:avLst/>
          </a:prstGeom>
        </p:spPr>
        <p:txBody>
          <a:bodyPr/>
          <a:lstStyle/>
          <a:p>
            <a:fld id="{81D60167-4931-47E6-BA6A-407CBD079E47}" type="slidenum">
              <a:rPr lang="en-GB" smtClean="0"/>
              <a:pPr/>
              <a:t>11</a:t>
            </a:fld>
            <a:endParaRPr lang="en-GB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6FD1D14-5A4A-F244-B1AC-19093A9BDA88}"/>
              </a:ext>
            </a:extLst>
          </p:cNvPr>
          <p:cNvCxnSpPr/>
          <p:nvPr/>
        </p:nvCxnSpPr>
        <p:spPr>
          <a:xfrm>
            <a:off x="2400300" y="5715597"/>
            <a:ext cx="1833032" cy="0"/>
          </a:xfrm>
          <a:prstGeom prst="straightConnector1">
            <a:avLst/>
          </a:prstGeom>
          <a:ln w="12700">
            <a:solidFill>
              <a:srgbClr val="0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90A2755-DDA8-AC4E-83CD-84EB24206779}"/>
              </a:ext>
            </a:extLst>
          </p:cNvPr>
          <p:cNvCxnSpPr/>
          <p:nvPr/>
        </p:nvCxnSpPr>
        <p:spPr>
          <a:xfrm>
            <a:off x="2400300" y="2915459"/>
            <a:ext cx="1833032" cy="0"/>
          </a:xfrm>
          <a:prstGeom prst="straightConnector1">
            <a:avLst/>
          </a:prstGeom>
          <a:ln w="12700">
            <a:solidFill>
              <a:srgbClr val="0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5297FCF-1557-EC47-973C-511DCB154B09}"/>
              </a:ext>
            </a:extLst>
          </p:cNvPr>
          <p:cNvCxnSpPr/>
          <p:nvPr/>
        </p:nvCxnSpPr>
        <p:spPr>
          <a:xfrm>
            <a:off x="2400300" y="4782217"/>
            <a:ext cx="1833032" cy="0"/>
          </a:xfrm>
          <a:prstGeom prst="straightConnector1">
            <a:avLst/>
          </a:prstGeom>
          <a:ln w="12700">
            <a:solidFill>
              <a:srgbClr val="0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A539D39-6B64-2F48-837E-421BC58BA27E}"/>
              </a:ext>
            </a:extLst>
          </p:cNvPr>
          <p:cNvCxnSpPr/>
          <p:nvPr/>
        </p:nvCxnSpPr>
        <p:spPr>
          <a:xfrm>
            <a:off x="2400300" y="3848838"/>
            <a:ext cx="1833032" cy="0"/>
          </a:xfrm>
          <a:prstGeom prst="straightConnector1">
            <a:avLst/>
          </a:prstGeom>
          <a:ln w="12700">
            <a:solidFill>
              <a:srgbClr val="0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816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Placeholder 79">
            <a:extLst>
              <a:ext uri="{FF2B5EF4-FFF2-40B4-BE49-F238E27FC236}">
                <a16:creationId xmlns:a16="http://schemas.microsoft.com/office/drawing/2014/main" id="{6F86CD64-DC13-2F4D-9B75-A8108D38E0CF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20" r="120"/>
          <a:stretch>
            <a:fillRect/>
          </a:stretch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8822D9-20E5-7847-80F8-391D4C439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title in this format Heading area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CEDAFD-A8F0-D542-865D-8926D5450C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Bullet point or paragraph heading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9F64DC-CDEB-DA45-A3C4-90BFED6187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DISCLAIMER IF REQUIRED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6FF358-013C-514C-9582-A2A47B719C18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A917E29-5E46-1B42-B8AC-8519B61336B8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9281300-3A70-D243-B83C-50BF74CB5C0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PRESENTATION TITLE // SECTION TITLE IF REQUIRED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038EFAC-6FA0-4C49-84C3-DFF1418FC23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 Nunc id </a:t>
            </a:r>
            <a:r>
              <a:rPr lang="en-GB" dirty="0" err="1"/>
              <a:t>tellus</a:t>
            </a:r>
            <a:r>
              <a:rPr lang="en-GB" dirty="0"/>
              <a:t> pharetra </a:t>
            </a:r>
            <a:r>
              <a:rPr lang="en-GB" dirty="0" err="1"/>
              <a:t>turpis</a:t>
            </a:r>
            <a:r>
              <a:rPr lang="en-GB" dirty="0"/>
              <a:t> convallis </a:t>
            </a:r>
            <a:r>
              <a:rPr lang="en-GB" dirty="0" err="1"/>
              <a:t>aliquet</a:t>
            </a:r>
            <a:r>
              <a:rPr lang="en-GB" dirty="0"/>
              <a:t>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85AE523-E7CF-A548-9881-36861592DF4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Bullet point or paragraph  heading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D9F7597-39C9-114C-B0DE-0B1251762F7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GB" dirty="0"/>
              <a:t>Bullet point or paragraph  heading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4CC4609-D974-F346-B36B-28566FC1FB8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Bullet point or paragraph  heading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EAE90DA-DC56-5E41-8B3D-E46D2FF4A09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Bullet point or paragraph  heading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D0B5A3E-2EFD-094E-8C48-49753D47821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GB" dirty="0"/>
              <a:t>Bullet point or paragraph  heading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C633C3D8-18E6-0343-9C4A-5CD29F915A5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GB" dirty="0"/>
              <a:t>Bullet point or paragraph  heading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02AC98-0FD4-B945-84B1-3D409D25994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GB" dirty="0"/>
              <a:t>Bullet point or paragraph  heading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4969F69-2CC8-7840-B1CD-6360EA05F9D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GB" dirty="0"/>
              <a:t>Bullet point or paragraph  heading</a:t>
            </a:r>
          </a:p>
        </p:txBody>
      </p:sp>
      <p:pic>
        <p:nvPicPr>
          <p:cNvPr id="82" name="Picture Placeholder 81">
            <a:extLst>
              <a:ext uri="{FF2B5EF4-FFF2-40B4-BE49-F238E27FC236}">
                <a16:creationId xmlns:a16="http://schemas.microsoft.com/office/drawing/2014/main" id="{FD6F1BD4-5D4A-9C48-AFA0-3C243E1E7775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20" r="120"/>
          <a:stretch>
            <a:fillRect/>
          </a:stretch>
        </p:blipFill>
        <p:spPr/>
      </p:pic>
      <p:pic>
        <p:nvPicPr>
          <p:cNvPr id="84" name="Picture Placeholder 83">
            <a:extLst>
              <a:ext uri="{FF2B5EF4-FFF2-40B4-BE49-F238E27FC236}">
                <a16:creationId xmlns:a16="http://schemas.microsoft.com/office/drawing/2014/main" id="{1DCA2BA1-4B69-EF49-9A8B-4015F35FC778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120" r="120"/>
          <a:stretch>
            <a:fillRect/>
          </a:stretch>
        </p:blipFill>
        <p:spPr/>
      </p:pic>
      <p:pic>
        <p:nvPicPr>
          <p:cNvPr id="86" name="Picture Placeholder 85">
            <a:extLst>
              <a:ext uri="{FF2B5EF4-FFF2-40B4-BE49-F238E27FC236}">
                <a16:creationId xmlns:a16="http://schemas.microsoft.com/office/drawing/2014/main" id="{AE6A6594-3FEF-9442-94F9-F39F14481A2D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120" r="120"/>
          <a:stretch>
            <a:fillRect/>
          </a:stretch>
        </p:blipFill>
        <p:spPr/>
      </p:pic>
      <p:pic>
        <p:nvPicPr>
          <p:cNvPr id="88" name="Picture Placeholder 87">
            <a:extLst>
              <a:ext uri="{FF2B5EF4-FFF2-40B4-BE49-F238E27FC236}">
                <a16:creationId xmlns:a16="http://schemas.microsoft.com/office/drawing/2014/main" id="{AF3AB287-1FD5-FA47-A7F0-4D6918055F59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20" r="120"/>
          <a:stretch>
            <a:fillRect/>
          </a:stretch>
        </p:blipFill>
        <p:spPr/>
      </p:pic>
      <p:pic>
        <p:nvPicPr>
          <p:cNvPr id="90" name="Picture Placeholder 89">
            <a:extLst>
              <a:ext uri="{FF2B5EF4-FFF2-40B4-BE49-F238E27FC236}">
                <a16:creationId xmlns:a16="http://schemas.microsoft.com/office/drawing/2014/main" id="{36F61555-31DF-BC4F-A865-D16D334A68AD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20" r="120"/>
          <a:stretch>
            <a:fillRect/>
          </a:stretch>
        </p:blipFill>
        <p:spPr/>
      </p:pic>
      <p:pic>
        <p:nvPicPr>
          <p:cNvPr id="92" name="Picture Placeholder 91">
            <a:extLst>
              <a:ext uri="{FF2B5EF4-FFF2-40B4-BE49-F238E27FC236}">
                <a16:creationId xmlns:a16="http://schemas.microsoft.com/office/drawing/2014/main" id="{F9D5B951-56ED-874A-BC7A-DD85FA94C37B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120" r="120"/>
          <a:stretch>
            <a:fillRect/>
          </a:stretch>
        </p:blipFill>
        <p:spPr/>
      </p:pic>
      <p:pic>
        <p:nvPicPr>
          <p:cNvPr id="94" name="Picture Placeholder 93">
            <a:extLst>
              <a:ext uri="{FF2B5EF4-FFF2-40B4-BE49-F238E27FC236}">
                <a16:creationId xmlns:a16="http://schemas.microsoft.com/office/drawing/2014/main" id="{C116BC60-90FD-FB4B-938C-DE71112E6722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120" r="120"/>
          <a:stretch>
            <a:fillRect/>
          </a:stretch>
        </p:blipFill>
        <p:spPr/>
      </p:pic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34EF5770-A806-644A-BE20-EC866CE3B66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Nunc  id </a:t>
            </a:r>
            <a:r>
              <a:rPr lang="en-GB" dirty="0" err="1"/>
              <a:t>tellus</a:t>
            </a:r>
            <a:r>
              <a:rPr lang="en-GB" dirty="0"/>
              <a:t> pharetra.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754DDA-31CC-4943-817D-B5A8E0E4699A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30000" y="6476746"/>
            <a:ext cx="305271" cy="228853"/>
          </a:xfrm>
          <a:prstGeom prst="rect">
            <a:avLst/>
          </a:prstGeom>
        </p:spPr>
        <p:txBody>
          <a:bodyPr/>
          <a:lstStyle/>
          <a:p>
            <a:fld id="{81D60167-4931-47E6-BA6A-407CBD079E47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2136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B17D9-9AB3-C84C-BB3E-6F8A96C9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title in this format Heading area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BF0040-3AF9-3C42-8C3B-FE0D3DB9BD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Bullet point or subheading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 </a:t>
            </a:r>
            <a:r>
              <a:rPr lang="en-GB" dirty="0" err="1"/>
              <a:t>elit</a:t>
            </a:r>
            <a:r>
              <a:rPr lang="en-GB" dirty="0"/>
              <a:t>. Nunc id </a:t>
            </a:r>
            <a:r>
              <a:rPr lang="en-GB" dirty="0" err="1"/>
              <a:t>tellus</a:t>
            </a:r>
            <a:r>
              <a:rPr lang="en-GB" dirty="0"/>
              <a:t> pharetra </a:t>
            </a:r>
            <a:r>
              <a:rPr lang="en-GB" dirty="0" err="1"/>
              <a:t>turpis</a:t>
            </a:r>
            <a:r>
              <a:rPr lang="en-GB" dirty="0"/>
              <a:t> convallis </a:t>
            </a:r>
            <a:r>
              <a:rPr lang="en-GB" dirty="0" err="1"/>
              <a:t>aliquet</a:t>
            </a:r>
            <a:r>
              <a:rPr lang="en-GB" dirty="0"/>
              <a:t>.  </a:t>
            </a:r>
            <a:r>
              <a:rPr lang="en-GB" dirty="0" err="1"/>
              <a:t>Suspendisse</a:t>
            </a:r>
            <a:r>
              <a:rPr lang="en-GB" dirty="0"/>
              <a:t> id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mauris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 lacinia </a:t>
            </a:r>
            <a:r>
              <a:rPr lang="en-GB" dirty="0" err="1"/>
              <a:t>quis</a:t>
            </a:r>
            <a:r>
              <a:rPr lang="en-GB" dirty="0"/>
              <a:t> in </a:t>
            </a:r>
            <a:r>
              <a:rPr lang="en-GB" dirty="0" err="1"/>
              <a:t>sapien</a:t>
            </a:r>
            <a:r>
              <a:rPr lang="en-GB" dirty="0"/>
              <a:t>. </a:t>
            </a:r>
            <a:r>
              <a:rPr lang="en-GB" dirty="0" err="1"/>
              <a:t>Phasellus</a:t>
            </a:r>
            <a:r>
              <a:rPr lang="en-GB" dirty="0"/>
              <a:t> in </a:t>
            </a:r>
            <a:r>
              <a:rPr lang="en-GB" dirty="0" err="1"/>
              <a:t>nibh</a:t>
            </a:r>
            <a:r>
              <a:rPr lang="en-GB" dirty="0"/>
              <a:t> a </a:t>
            </a:r>
            <a:r>
              <a:rPr lang="en-GB" dirty="0" err="1"/>
              <a:t>dolor</a:t>
            </a:r>
            <a:r>
              <a:rPr lang="en-GB" dirty="0"/>
              <a:t>  </a:t>
            </a:r>
            <a:r>
              <a:rPr lang="en-GB" dirty="0" err="1"/>
              <a:t>posuere</a:t>
            </a:r>
            <a:r>
              <a:rPr lang="en-GB" dirty="0"/>
              <a:t> porta </a:t>
            </a:r>
            <a:r>
              <a:rPr lang="en-GB" dirty="0" err="1"/>
              <a:t>quis</a:t>
            </a:r>
            <a:r>
              <a:rPr lang="en-GB" dirty="0"/>
              <a:t> at </a:t>
            </a:r>
            <a:r>
              <a:rPr lang="en-GB" dirty="0" err="1"/>
              <a:t>odio</a:t>
            </a:r>
            <a:r>
              <a:rPr lang="en-GB" dirty="0"/>
              <a:t>.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ultrices</a:t>
            </a:r>
            <a:r>
              <a:rPr lang="en-GB" dirty="0"/>
              <a:t> non  </a:t>
            </a:r>
            <a:r>
              <a:rPr lang="en-GB" dirty="0" err="1"/>
              <a:t>turpis</a:t>
            </a:r>
            <a:r>
              <a:rPr lang="en-GB" dirty="0"/>
              <a:t>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DF5110-517E-F240-83D6-EBDFE7B7AF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DISCLAIMER IF REQUIRED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856A3-1D9B-4243-BBDF-D395A7482206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2F77FD2-41E9-5140-862A-6D93C0F14245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DDA7C63-B48B-7F4C-AA0F-F7B29F91AA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PRESENTATION TITLE // SECTION TITLE IF REQUIRED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B0AC3E9-71F7-0C42-B92E-F46541568A5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marL="0" indent="0" algn="l" rtl="0">
              <a:lnSpc>
                <a:spcPts val="1000"/>
              </a:lnSpc>
              <a:spcAft>
                <a:spcPts val="0"/>
              </a:spcAft>
              <a:tabLst/>
            </a:pPr>
            <a:r>
              <a:rPr lang="en-GB" dirty="0"/>
              <a:t>Column 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1305B8D-7700-E54E-ABA9-8DCF6332973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algn="l" rtl="0"/>
            <a:r>
              <a:rPr lang="en-GB" dirty="0"/>
              <a:t>Column title</a:t>
            </a:r>
          </a:p>
          <a:p>
            <a:pPr marL="0" indent="0" algn="l" rtl="0">
              <a:lnSpc>
                <a:spcPts val="1000"/>
              </a:lnSpc>
              <a:spcAft>
                <a:spcPts val="0"/>
              </a:spcAft>
              <a:tabLst/>
            </a:pP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CCC87A8-7D27-224A-AE7A-EBB6F223FA0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algn="l" rtl="0"/>
            <a:r>
              <a:rPr lang="en-GB" dirty="0"/>
              <a:t>Column title</a:t>
            </a:r>
          </a:p>
          <a:p>
            <a:pPr marL="0" indent="0" algn="l" rtl="0">
              <a:lnSpc>
                <a:spcPts val="1000"/>
              </a:lnSpc>
              <a:spcAft>
                <a:spcPts val="0"/>
              </a:spcAft>
              <a:tabLst/>
            </a:pPr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431D138-4BF8-FC4B-A687-AF179C8B82A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algn="l" rtl="0"/>
            <a:r>
              <a:rPr lang="en-GB" dirty="0"/>
              <a:t>Column title</a:t>
            </a:r>
          </a:p>
          <a:p>
            <a:pPr marL="0" indent="0" algn="l" rtl="0">
              <a:lnSpc>
                <a:spcPts val="1000"/>
              </a:lnSpc>
              <a:spcAft>
                <a:spcPts val="0"/>
              </a:spcAft>
              <a:tabLst/>
            </a:pP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D36C575-4B8C-3C45-A982-07C4DD7E403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algn="l" rtl="0"/>
            <a:r>
              <a:rPr lang="en-GB" dirty="0"/>
              <a:t>Column title</a:t>
            </a:r>
          </a:p>
          <a:p>
            <a:pPr marL="0" indent="0" algn="l" rtl="0">
              <a:lnSpc>
                <a:spcPts val="1000"/>
              </a:lnSpc>
              <a:spcAft>
                <a:spcPts val="0"/>
              </a:spcAft>
              <a:tabLst/>
            </a:pP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736EFA6-7F1E-FC45-AB44-E47F3DE261F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algn="l" rtl="0"/>
            <a:r>
              <a:rPr lang="en-GB" dirty="0"/>
              <a:t>Column title</a:t>
            </a:r>
          </a:p>
          <a:p>
            <a:pPr marL="0" indent="0" algn="l" rtl="0">
              <a:lnSpc>
                <a:spcPts val="1000"/>
              </a:lnSpc>
              <a:spcAft>
                <a:spcPts val="0"/>
              </a:spcAft>
              <a:tabLst/>
            </a:pPr>
            <a:endParaRPr lang="en-GB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C3AFCAE-13A1-E547-B102-BE7411DBD24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algn="l" rtl="0"/>
            <a:r>
              <a:rPr lang="en-GB" dirty="0"/>
              <a:t>Column title</a:t>
            </a:r>
          </a:p>
          <a:p>
            <a:pPr marL="0" indent="0" algn="l" rtl="0">
              <a:lnSpc>
                <a:spcPts val="1000"/>
              </a:lnSpc>
              <a:spcAft>
                <a:spcPts val="0"/>
              </a:spcAft>
              <a:tabLst/>
            </a:pPr>
            <a:endParaRPr lang="en-GB" dirty="0"/>
          </a:p>
        </p:txBody>
      </p:sp>
      <p:pic>
        <p:nvPicPr>
          <p:cNvPr id="161" name="Picture Placeholder 160">
            <a:extLst>
              <a:ext uri="{FF2B5EF4-FFF2-40B4-BE49-F238E27FC236}">
                <a16:creationId xmlns:a16="http://schemas.microsoft.com/office/drawing/2014/main" id="{1BDD1247-79FB-114F-9A16-92DD4DFD4644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28" r="628"/>
          <a:stretch>
            <a:fillRect/>
          </a:stretch>
        </p:blipFill>
        <p:spPr/>
      </p:pic>
      <p:pic>
        <p:nvPicPr>
          <p:cNvPr id="163" name="Picture Placeholder 162">
            <a:extLst>
              <a:ext uri="{FF2B5EF4-FFF2-40B4-BE49-F238E27FC236}">
                <a16:creationId xmlns:a16="http://schemas.microsoft.com/office/drawing/2014/main" id="{BF73C565-E586-1F48-8648-958DDAC32221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28" r="628"/>
          <a:stretch>
            <a:fillRect/>
          </a:stretch>
        </p:blipFill>
        <p:spPr/>
      </p:pic>
      <p:pic>
        <p:nvPicPr>
          <p:cNvPr id="165" name="Picture Placeholder 164">
            <a:extLst>
              <a:ext uri="{FF2B5EF4-FFF2-40B4-BE49-F238E27FC236}">
                <a16:creationId xmlns:a16="http://schemas.microsoft.com/office/drawing/2014/main" id="{853DEB57-3484-7D47-9811-2A72F14FAA88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28" r="628"/>
          <a:stretch>
            <a:fillRect/>
          </a:stretch>
        </p:blipFill>
        <p:spPr/>
      </p:pic>
      <p:pic>
        <p:nvPicPr>
          <p:cNvPr id="167" name="Picture Placeholder 166">
            <a:extLst>
              <a:ext uri="{FF2B5EF4-FFF2-40B4-BE49-F238E27FC236}">
                <a16:creationId xmlns:a16="http://schemas.microsoft.com/office/drawing/2014/main" id="{CC711DD4-BC3A-3048-AE78-7FC12CD57D60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39" r="539"/>
          <a:stretch>
            <a:fillRect/>
          </a:stretch>
        </p:blipFill>
        <p:spPr/>
      </p:pic>
      <p:pic>
        <p:nvPicPr>
          <p:cNvPr id="169" name="Picture Placeholder 168">
            <a:extLst>
              <a:ext uri="{FF2B5EF4-FFF2-40B4-BE49-F238E27FC236}">
                <a16:creationId xmlns:a16="http://schemas.microsoft.com/office/drawing/2014/main" id="{EEBB0738-C622-B144-8F7C-D7B58FE05382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39" r="539"/>
          <a:stretch>
            <a:fillRect/>
          </a:stretch>
        </p:blipFill>
        <p:spPr/>
      </p:pic>
      <p:pic>
        <p:nvPicPr>
          <p:cNvPr id="171" name="Picture Placeholder 170">
            <a:extLst>
              <a:ext uri="{FF2B5EF4-FFF2-40B4-BE49-F238E27FC236}">
                <a16:creationId xmlns:a16="http://schemas.microsoft.com/office/drawing/2014/main" id="{4F77B70A-440F-1741-B2CF-0743E7433FA3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28" r="628"/>
          <a:stretch>
            <a:fillRect/>
          </a:stretch>
        </p:blipFill>
        <p:spPr/>
      </p:pic>
      <p:pic>
        <p:nvPicPr>
          <p:cNvPr id="173" name="Picture Placeholder 172">
            <a:extLst>
              <a:ext uri="{FF2B5EF4-FFF2-40B4-BE49-F238E27FC236}">
                <a16:creationId xmlns:a16="http://schemas.microsoft.com/office/drawing/2014/main" id="{DD927058-8113-BF45-AF98-558C5FB08EBF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28" r="628"/>
          <a:stretch>
            <a:fillRect/>
          </a:stretch>
        </p:blipFill>
        <p:spPr/>
      </p:pic>
      <p:pic>
        <p:nvPicPr>
          <p:cNvPr id="175" name="Picture Placeholder 174">
            <a:extLst>
              <a:ext uri="{FF2B5EF4-FFF2-40B4-BE49-F238E27FC236}">
                <a16:creationId xmlns:a16="http://schemas.microsoft.com/office/drawing/2014/main" id="{EA9053C9-9ED0-F848-A935-10BE69996A33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717" r="717"/>
          <a:stretch>
            <a:fillRect/>
          </a:stretch>
        </p:blipFill>
        <p:spPr/>
      </p:pic>
      <p:pic>
        <p:nvPicPr>
          <p:cNvPr id="177" name="Picture Placeholder 176">
            <a:extLst>
              <a:ext uri="{FF2B5EF4-FFF2-40B4-BE49-F238E27FC236}">
                <a16:creationId xmlns:a16="http://schemas.microsoft.com/office/drawing/2014/main" id="{38526336-5ADA-1942-B649-31C9B4A55F91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717" r="717"/>
          <a:stretch>
            <a:fillRect/>
          </a:stretch>
        </p:blipFill>
        <p:spPr/>
      </p:pic>
      <p:pic>
        <p:nvPicPr>
          <p:cNvPr id="179" name="Picture Placeholder 178">
            <a:extLst>
              <a:ext uri="{FF2B5EF4-FFF2-40B4-BE49-F238E27FC236}">
                <a16:creationId xmlns:a16="http://schemas.microsoft.com/office/drawing/2014/main" id="{9161F6CD-D774-0243-A207-077CB94D9083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717" r="717"/>
          <a:stretch>
            <a:fillRect/>
          </a:stretch>
        </p:blipFill>
        <p:spPr/>
      </p:pic>
      <p:pic>
        <p:nvPicPr>
          <p:cNvPr id="181" name="Picture Placeholder 180">
            <a:extLst>
              <a:ext uri="{FF2B5EF4-FFF2-40B4-BE49-F238E27FC236}">
                <a16:creationId xmlns:a16="http://schemas.microsoft.com/office/drawing/2014/main" id="{0CA6EE17-79CC-554C-9F9A-1871E8596346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27" r="627"/>
          <a:stretch>
            <a:fillRect/>
          </a:stretch>
        </p:blipFill>
        <p:spPr/>
      </p:pic>
      <p:pic>
        <p:nvPicPr>
          <p:cNvPr id="183" name="Picture Placeholder 182">
            <a:extLst>
              <a:ext uri="{FF2B5EF4-FFF2-40B4-BE49-F238E27FC236}">
                <a16:creationId xmlns:a16="http://schemas.microsoft.com/office/drawing/2014/main" id="{E398F1AE-995E-234E-B88A-1000E5240F35}"/>
              </a:ext>
            </a:extLst>
          </p:cNvPr>
          <p:cNvPicPr>
            <a:picLocks noGrp="1" noChangeAspect="1"/>
          </p:cNvPicPr>
          <p:nvPr>
            <p:ph type="pic" sz="quarter" idx="38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27" r="627"/>
          <a:stretch>
            <a:fillRect/>
          </a:stretch>
        </p:blipFill>
        <p:spPr/>
      </p:pic>
      <p:pic>
        <p:nvPicPr>
          <p:cNvPr id="185" name="Picture Placeholder 184">
            <a:extLst>
              <a:ext uri="{FF2B5EF4-FFF2-40B4-BE49-F238E27FC236}">
                <a16:creationId xmlns:a16="http://schemas.microsoft.com/office/drawing/2014/main" id="{B6CCBBBB-FCF4-D248-BF8A-102AC844E611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717" r="717"/>
          <a:stretch>
            <a:fillRect/>
          </a:stretch>
        </p:blipFill>
        <p:spPr/>
      </p:pic>
      <p:pic>
        <p:nvPicPr>
          <p:cNvPr id="187" name="Picture Placeholder 186">
            <a:extLst>
              <a:ext uri="{FF2B5EF4-FFF2-40B4-BE49-F238E27FC236}">
                <a16:creationId xmlns:a16="http://schemas.microsoft.com/office/drawing/2014/main" id="{F24484D1-A069-CE4F-ADA0-9A529CECDEA8}"/>
              </a:ext>
            </a:extLst>
          </p:cNvPr>
          <p:cNvPicPr>
            <a:picLocks noGrp="1" noChangeAspect="1"/>
          </p:cNvPicPr>
          <p:nvPr>
            <p:ph type="pic" sz="quarter" idx="4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717" r="717"/>
          <a:stretch>
            <a:fillRect/>
          </a:stretch>
        </p:blipFill>
        <p:spPr/>
      </p:pic>
      <p:pic>
        <p:nvPicPr>
          <p:cNvPr id="189" name="Picture Placeholder 188">
            <a:extLst>
              <a:ext uri="{FF2B5EF4-FFF2-40B4-BE49-F238E27FC236}">
                <a16:creationId xmlns:a16="http://schemas.microsoft.com/office/drawing/2014/main" id="{95F46B6F-8EBF-864A-BF1C-E8B5BE06D0D9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717" r="717"/>
          <a:stretch>
            <a:fillRect/>
          </a:stretch>
        </p:blipFill>
        <p:spPr/>
      </p:pic>
      <p:pic>
        <p:nvPicPr>
          <p:cNvPr id="191" name="Picture Placeholder 190">
            <a:extLst>
              <a:ext uri="{FF2B5EF4-FFF2-40B4-BE49-F238E27FC236}">
                <a16:creationId xmlns:a16="http://schemas.microsoft.com/office/drawing/2014/main" id="{D75F496D-E309-884B-A526-A2FAB0936480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717" r="717"/>
          <a:stretch>
            <a:fillRect/>
          </a:stretch>
        </p:blipFill>
        <p:spPr/>
      </p:pic>
      <p:pic>
        <p:nvPicPr>
          <p:cNvPr id="193" name="Picture Placeholder 192">
            <a:extLst>
              <a:ext uri="{FF2B5EF4-FFF2-40B4-BE49-F238E27FC236}">
                <a16:creationId xmlns:a16="http://schemas.microsoft.com/office/drawing/2014/main" id="{A2E98166-2C7C-7E48-B6D1-A9718C48B7E8}"/>
              </a:ext>
            </a:extLst>
          </p:cNvPr>
          <p:cNvPicPr>
            <a:picLocks noGrp="1" noChangeAspect="1"/>
          </p:cNvPicPr>
          <p:nvPr>
            <p:ph type="pic" sz="quarter" idx="4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717" r="717"/>
          <a:stretch>
            <a:fillRect/>
          </a:stretch>
        </p:blipFill>
        <p:spPr/>
      </p:pic>
      <p:pic>
        <p:nvPicPr>
          <p:cNvPr id="195" name="Picture Placeholder 194">
            <a:extLst>
              <a:ext uri="{FF2B5EF4-FFF2-40B4-BE49-F238E27FC236}">
                <a16:creationId xmlns:a16="http://schemas.microsoft.com/office/drawing/2014/main" id="{B6AFD101-355A-AB48-B5B8-E6CD799165A7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27" r="627"/>
          <a:stretch>
            <a:fillRect/>
          </a:stretch>
        </p:blipFill>
        <p:spPr/>
      </p:pic>
      <p:pic>
        <p:nvPicPr>
          <p:cNvPr id="197" name="Picture Placeholder 196">
            <a:extLst>
              <a:ext uri="{FF2B5EF4-FFF2-40B4-BE49-F238E27FC236}">
                <a16:creationId xmlns:a16="http://schemas.microsoft.com/office/drawing/2014/main" id="{2E56212D-8134-1A4B-AB25-E193652D686E}"/>
              </a:ext>
            </a:extLst>
          </p:cNvPr>
          <p:cNvPicPr>
            <a:picLocks noGrp="1" noChangeAspect="1"/>
          </p:cNvPicPr>
          <p:nvPr>
            <p:ph type="pic" sz="quarter" idx="4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27" r="627"/>
          <a:stretch>
            <a:fillRect/>
          </a:stretch>
        </p:blipFill>
        <p:spPr/>
      </p:pic>
      <p:pic>
        <p:nvPicPr>
          <p:cNvPr id="199" name="Picture Placeholder 198">
            <a:extLst>
              <a:ext uri="{FF2B5EF4-FFF2-40B4-BE49-F238E27FC236}">
                <a16:creationId xmlns:a16="http://schemas.microsoft.com/office/drawing/2014/main" id="{3D531024-45E4-B748-8284-60E6829A130D}"/>
              </a:ext>
            </a:extLst>
          </p:cNvPr>
          <p:cNvPicPr>
            <a:picLocks noGrp="1" noChangeAspect="1"/>
          </p:cNvPicPr>
          <p:nvPr>
            <p:ph type="pic" sz="quarter" idx="4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717" r="717"/>
          <a:stretch>
            <a:fillRect/>
          </a:stretch>
        </p:blipFill>
        <p:spPr/>
      </p:pic>
      <p:pic>
        <p:nvPicPr>
          <p:cNvPr id="201" name="Picture Placeholder 200">
            <a:extLst>
              <a:ext uri="{FF2B5EF4-FFF2-40B4-BE49-F238E27FC236}">
                <a16:creationId xmlns:a16="http://schemas.microsoft.com/office/drawing/2014/main" id="{6CF02ACD-C689-2846-BD06-ADA3F86B1626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717" r="717"/>
          <a:stretch>
            <a:fillRect/>
          </a:stretch>
        </p:blipFill>
        <p:spPr/>
      </p:pic>
      <p:pic>
        <p:nvPicPr>
          <p:cNvPr id="203" name="Picture Placeholder 202">
            <a:extLst>
              <a:ext uri="{FF2B5EF4-FFF2-40B4-BE49-F238E27FC236}">
                <a16:creationId xmlns:a16="http://schemas.microsoft.com/office/drawing/2014/main" id="{747D2C02-A0A2-EE42-BF83-91AE3A03DF33}"/>
              </a:ext>
            </a:extLst>
          </p:cNvPr>
          <p:cNvPicPr>
            <a:picLocks noGrp="1" noChangeAspect="1"/>
          </p:cNvPicPr>
          <p:nvPr>
            <p:ph type="pic" sz="quarter" idx="48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717" r="717"/>
          <a:stretch>
            <a:fillRect/>
          </a:stretch>
        </p:blipFill>
        <p:spPr/>
      </p:pic>
      <p:pic>
        <p:nvPicPr>
          <p:cNvPr id="206" name="Picture Placeholder 205">
            <a:extLst>
              <a:ext uri="{FF2B5EF4-FFF2-40B4-BE49-F238E27FC236}">
                <a16:creationId xmlns:a16="http://schemas.microsoft.com/office/drawing/2014/main" id="{0087DDBD-172C-D14E-B240-67D46B34A6A4}"/>
              </a:ext>
            </a:extLst>
          </p:cNvPr>
          <p:cNvPicPr>
            <a:picLocks noGrp="1" noChangeAspect="1"/>
          </p:cNvPicPr>
          <p:nvPr>
            <p:ph type="pic" sz="quarter" idx="49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717" r="717"/>
          <a:stretch>
            <a:fillRect/>
          </a:stretch>
        </p:blipFill>
        <p:spPr/>
      </p:pic>
      <p:pic>
        <p:nvPicPr>
          <p:cNvPr id="208" name="Picture Placeholder 207">
            <a:extLst>
              <a:ext uri="{FF2B5EF4-FFF2-40B4-BE49-F238E27FC236}">
                <a16:creationId xmlns:a16="http://schemas.microsoft.com/office/drawing/2014/main" id="{E7A30F7D-584C-B044-8200-0F77AADED8BB}"/>
              </a:ext>
            </a:extLst>
          </p:cNvPr>
          <p:cNvPicPr>
            <a:picLocks noGrp="1" noChangeAspect="1"/>
          </p:cNvPicPr>
          <p:nvPr>
            <p:ph type="pic" sz="quarter" idx="5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717" r="717"/>
          <a:stretch>
            <a:fillRect/>
          </a:stretch>
        </p:blipFill>
        <p:spPr/>
      </p:pic>
      <p:pic>
        <p:nvPicPr>
          <p:cNvPr id="210" name="Picture Placeholder 209">
            <a:extLst>
              <a:ext uri="{FF2B5EF4-FFF2-40B4-BE49-F238E27FC236}">
                <a16:creationId xmlns:a16="http://schemas.microsoft.com/office/drawing/2014/main" id="{2A8D876C-1CE3-DE42-9BEF-F18985F3BA9A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27" r="627"/>
          <a:stretch>
            <a:fillRect/>
          </a:stretch>
        </p:blipFill>
        <p:spPr/>
      </p:pic>
      <p:pic>
        <p:nvPicPr>
          <p:cNvPr id="212" name="Picture Placeholder 211">
            <a:extLst>
              <a:ext uri="{FF2B5EF4-FFF2-40B4-BE49-F238E27FC236}">
                <a16:creationId xmlns:a16="http://schemas.microsoft.com/office/drawing/2014/main" id="{2BF3D195-6127-BF4A-AF2A-6037A9603873}"/>
              </a:ext>
            </a:extLst>
          </p:cNvPr>
          <p:cNvPicPr>
            <a:picLocks noGrp="1" noChangeAspect="1"/>
          </p:cNvPicPr>
          <p:nvPr>
            <p:ph type="pic" sz="quarter" idx="5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27" r="627"/>
          <a:stretch>
            <a:fillRect/>
          </a:stretch>
        </p:blipFill>
        <p:spPr/>
      </p:pic>
      <p:pic>
        <p:nvPicPr>
          <p:cNvPr id="214" name="Picture Placeholder 213">
            <a:extLst>
              <a:ext uri="{FF2B5EF4-FFF2-40B4-BE49-F238E27FC236}">
                <a16:creationId xmlns:a16="http://schemas.microsoft.com/office/drawing/2014/main" id="{AB31DB07-FDCE-1043-A106-56E36FD8FA1D}"/>
              </a:ext>
            </a:extLst>
          </p:cNvPr>
          <p:cNvPicPr>
            <a:picLocks noGrp="1" noChangeAspect="1"/>
          </p:cNvPicPr>
          <p:nvPr>
            <p:ph type="pic" sz="quarter" idx="5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717" r="717"/>
          <a:stretch>
            <a:fillRect/>
          </a:stretch>
        </p:blipFill>
        <p:spPr/>
      </p:pic>
      <p:pic>
        <p:nvPicPr>
          <p:cNvPr id="216" name="Picture Placeholder 215">
            <a:extLst>
              <a:ext uri="{FF2B5EF4-FFF2-40B4-BE49-F238E27FC236}">
                <a16:creationId xmlns:a16="http://schemas.microsoft.com/office/drawing/2014/main" id="{5353FB4C-6743-9F42-9557-D0123D8937A6}"/>
              </a:ext>
            </a:extLst>
          </p:cNvPr>
          <p:cNvPicPr>
            <a:picLocks noGrp="1" noChangeAspect="1"/>
          </p:cNvPicPr>
          <p:nvPr>
            <p:ph type="pic" sz="quarter" idx="5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717" r="717"/>
          <a:stretch>
            <a:fillRect/>
          </a:stretch>
        </p:blipFill>
        <p:spPr/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9A01FC-25EB-FB4A-B874-FD1A6651B25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30000" y="6476746"/>
            <a:ext cx="305271" cy="228853"/>
          </a:xfrm>
          <a:prstGeom prst="rect">
            <a:avLst/>
          </a:prstGeom>
        </p:spPr>
        <p:txBody>
          <a:bodyPr/>
          <a:lstStyle/>
          <a:p>
            <a:fld id="{81D60167-4931-47E6-BA6A-407CBD079E47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99371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Chart Placeholder 34">
            <a:extLst>
              <a:ext uri="{FF2B5EF4-FFF2-40B4-BE49-F238E27FC236}">
                <a16:creationId xmlns:a16="http://schemas.microsoft.com/office/drawing/2014/main" id="{6EB4E20B-440F-8348-A582-ECB82F16B01E}"/>
              </a:ext>
            </a:extLst>
          </p:cNvPr>
          <p:cNvGraphicFramePr>
            <a:graphicFrameLocks noGrp="1"/>
          </p:cNvGraphicFramePr>
          <p:nvPr>
            <p:ph type="chart" sz="quarter" idx="39"/>
            <p:extLst>
              <p:ext uri="{D42A27DB-BD31-4B8C-83A1-F6EECF244321}">
                <p14:modId xmlns:p14="http://schemas.microsoft.com/office/powerpoint/2010/main" val="2271705030"/>
              </p:ext>
            </p:extLst>
          </p:nvPr>
        </p:nvGraphicFramePr>
        <p:xfrm>
          <a:off x="5164140" y="1029594"/>
          <a:ext cx="3056496" cy="2656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6" name="Chart Placeholder 35">
            <a:extLst>
              <a:ext uri="{FF2B5EF4-FFF2-40B4-BE49-F238E27FC236}">
                <a16:creationId xmlns:a16="http://schemas.microsoft.com/office/drawing/2014/main" id="{4B93EB37-846C-2B44-805C-60C0B5116F30}"/>
              </a:ext>
            </a:extLst>
          </p:cNvPr>
          <p:cNvGraphicFramePr>
            <a:graphicFrameLocks noGrp="1"/>
          </p:cNvGraphicFramePr>
          <p:nvPr>
            <p:ph type="chart" sz="quarter" idx="40"/>
            <p:extLst>
              <p:ext uri="{D42A27DB-BD31-4B8C-83A1-F6EECF244321}">
                <p14:modId xmlns:p14="http://schemas.microsoft.com/office/powerpoint/2010/main" val="3504252364"/>
              </p:ext>
            </p:extLst>
          </p:nvPr>
        </p:nvGraphicFramePr>
        <p:xfrm>
          <a:off x="4231525" y="3852915"/>
          <a:ext cx="3736138" cy="2146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E6C2EB-BCEF-BC41-9AA7-685A7B2BA264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Nunc  id </a:t>
            </a:r>
            <a:r>
              <a:rPr lang="en-GB" dirty="0" err="1"/>
              <a:t>tellus</a:t>
            </a:r>
            <a:r>
              <a:rPr lang="en-GB" dirty="0"/>
              <a:t> pharetra.</a:t>
            </a:r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7ECE50ED-53DF-A54E-BF6F-5E7A11CAD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title in this format Heading area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AF328FB-46EF-CE43-A32B-C2896D61D4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Nunc  id </a:t>
            </a:r>
            <a:r>
              <a:rPr lang="en-GB" dirty="0" err="1"/>
              <a:t>tellus</a:t>
            </a:r>
            <a:r>
              <a:rPr lang="en-GB" dirty="0"/>
              <a:t> pharetra </a:t>
            </a:r>
            <a:r>
              <a:rPr lang="en-GB" dirty="0" err="1"/>
              <a:t>turpis</a:t>
            </a:r>
            <a:r>
              <a:rPr lang="en-GB" dirty="0"/>
              <a:t> convallis  </a:t>
            </a:r>
            <a:r>
              <a:rPr lang="en-GB" dirty="0" err="1"/>
              <a:t>aliquet</a:t>
            </a:r>
            <a:r>
              <a:rPr lang="en-GB" dirty="0"/>
              <a:t>. </a:t>
            </a:r>
            <a:r>
              <a:rPr lang="en-GB" dirty="0" err="1"/>
              <a:t>Suspendisse</a:t>
            </a:r>
            <a:r>
              <a:rPr lang="en-GB" dirty="0"/>
              <a:t> id </a:t>
            </a:r>
            <a:r>
              <a:rPr lang="en-GB" dirty="0" err="1"/>
              <a:t>lectus</a:t>
            </a:r>
            <a:r>
              <a:rPr lang="en-GB" dirty="0"/>
              <a:t> 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mauris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lacinia  </a:t>
            </a:r>
            <a:r>
              <a:rPr lang="en-GB" dirty="0" err="1"/>
              <a:t>quis</a:t>
            </a:r>
            <a:r>
              <a:rPr lang="en-GB" dirty="0"/>
              <a:t> in </a:t>
            </a:r>
            <a:r>
              <a:rPr lang="en-GB" dirty="0" err="1"/>
              <a:t>sapien</a:t>
            </a:r>
            <a:r>
              <a:rPr lang="en-GB" dirty="0"/>
              <a:t>. </a:t>
            </a:r>
            <a:r>
              <a:rPr lang="en-GB" dirty="0" err="1"/>
              <a:t>Phasellus</a:t>
            </a:r>
            <a:r>
              <a:rPr lang="en-GB" dirty="0"/>
              <a:t> in </a:t>
            </a:r>
            <a:r>
              <a:rPr lang="en-GB" dirty="0" err="1"/>
              <a:t>nibh</a:t>
            </a:r>
            <a:r>
              <a:rPr lang="en-GB" dirty="0"/>
              <a:t> a  </a:t>
            </a:r>
            <a:r>
              <a:rPr lang="en-GB" dirty="0" err="1"/>
              <a:t>dolor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 porta </a:t>
            </a:r>
            <a:r>
              <a:rPr lang="en-GB" dirty="0" err="1"/>
              <a:t>quis</a:t>
            </a:r>
            <a:r>
              <a:rPr lang="en-GB" dirty="0"/>
              <a:t> at </a:t>
            </a:r>
            <a:r>
              <a:rPr lang="en-GB" dirty="0" err="1"/>
              <a:t>odio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Nunc  id </a:t>
            </a:r>
            <a:r>
              <a:rPr lang="en-GB" dirty="0" err="1"/>
              <a:t>tellus</a:t>
            </a:r>
            <a:r>
              <a:rPr lang="en-GB" dirty="0"/>
              <a:t> pharetra </a:t>
            </a:r>
            <a:r>
              <a:rPr lang="en-GB" dirty="0" err="1"/>
              <a:t>turpis</a:t>
            </a:r>
            <a:r>
              <a:rPr lang="en-GB" dirty="0"/>
              <a:t> convallis  </a:t>
            </a:r>
            <a:r>
              <a:rPr lang="en-GB" dirty="0" err="1"/>
              <a:t>aliquet</a:t>
            </a:r>
            <a:r>
              <a:rPr lang="en-GB" dirty="0"/>
              <a:t>.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8C20ED9F-E191-864B-BDB1-AFBB26DC3B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DISCLAIMER IF REQUIRED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16168E-3BC9-2D40-B70F-96E2F4F28A5A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017D0AC1-7BB2-9B44-8303-6A8FE131DD70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82CB2710-6FB0-F340-BB77-DE6A139DD3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PRESENTATION TITLE // SECTION TITLE IF REQUIRED</a:t>
            </a:r>
          </a:p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4EDC317-CCF4-344B-B1AE-6F1321F0923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GB" dirty="0"/>
              <a:t>Supporting text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con-  </a:t>
            </a:r>
            <a:r>
              <a:rPr lang="en-GB" dirty="0" err="1"/>
              <a:t>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Nunc id </a:t>
            </a:r>
            <a:r>
              <a:rPr lang="en-GB" dirty="0" err="1"/>
              <a:t>tel</a:t>
            </a:r>
            <a:r>
              <a:rPr lang="en-GB" dirty="0"/>
              <a:t>-  </a:t>
            </a:r>
            <a:r>
              <a:rPr lang="en-GB" dirty="0" err="1"/>
              <a:t>lus</a:t>
            </a:r>
            <a:r>
              <a:rPr lang="en-GB" dirty="0"/>
              <a:t> pharetra </a:t>
            </a:r>
            <a:r>
              <a:rPr lang="en-GB" dirty="0" err="1"/>
              <a:t>turpis</a:t>
            </a:r>
            <a:r>
              <a:rPr lang="en-GB" dirty="0"/>
              <a:t> convallis </a:t>
            </a:r>
            <a:r>
              <a:rPr lang="en-GB" dirty="0" err="1"/>
              <a:t>aliquet</a:t>
            </a:r>
            <a:r>
              <a:rPr lang="en-GB" dirty="0"/>
              <a:t>.  </a:t>
            </a:r>
            <a:r>
              <a:rPr lang="en-GB" dirty="0" err="1"/>
              <a:t>Suspendisse</a:t>
            </a:r>
            <a:r>
              <a:rPr lang="en-GB" dirty="0"/>
              <a:t> id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mau</a:t>
            </a:r>
            <a:r>
              <a:rPr lang="en-GB" dirty="0"/>
              <a:t>-  </a:t>
            </a:r>
            <a:r>
              <a:rPr lang="en-GB" dirty="0" err="1"/>
              <a:t>ris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lacinia </a:t>
            </a:r>
            <a:r>
              <a:rPr lang="en-GB" dirty="0" err="1"/>
              <a:t>quis</a:t>
            </a:r>
            <a:r>
              <a:rPr lang="en-GB" dirty="0"/>
              <a:t> in </a:t>
            </a:r>
            <a:r>
              <a:rPr lang="en-GB" dirty="0" err="1"/>
              <a:t>sapien</a:t>
            </a:r>
            <a:r>
              <a:rPr lang="en-GB" dirty="0"/>
              <a:t>.</a:t>
            </a:r>
          </a:p>
          <a:p>
            <a:pPr lvl="1"/>
            <a:r>
              <a:rPr lang="en-GB" dirty="0" err="1"/>
              <a:t>Phasellus</a:t>
            </a:r>
            <a:r>
              <a:rPr lang="en-GB" dirty="0"/>
              <a:t> in </a:t>
            </a:r>
            <a:r>
              <a:rPr lang="en-GB" dirty="0" err="1"/>
              <a:t>nibh</a:t>
            </a:r>
            <a:r>
              <a:rPr lang="en-GB" dirty="0"/>
              <a:t> a </a:t>
            </a:r>
            <a:r>
              <a:rPr lang="en-GB" dirty="0" err="1"/>
              <a:t>dolor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  porta </a:t>
            </a:r>
            <a:r>
              <a:rPr lang="en-GB" dirty="0" err="1"/>
              <a:t>quis</a:t>
            </a:r>
            <a:r>
              <a:rPr lang="en-GB" dirty="0"/>
              <a:t> at </a:t>
            </a:r>
            <a:r>
              <a:rPr lang="en-GB" dirty="0" err="1"/>
              <a:t>odio</a:t>
            </a:r>
            <a:r>
              <a:rPr lang="en-GB" dirty="0"/>
              <a:t>.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ultrices</a:t>
            </a:r>
            <a:r>
              <a:rPr lang="en-GB" dirty="0"/>
              <a:t>  non </a:t>
            </a:r>
            <a:r>
              <a:rPr lang="en-GB" dirty="0" err="1"/>
              <a:t>turpis</a:t>
            </a:r>
            <a:r>
              <a:rPr lang="en-GB" dirty="0"/>
              <a:t>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 pulvinar </a:t>
            </a:r>
            <a:r>
              <a:rPr lang="en-GB" dirty="0" err="1"/>
              <a:t>rutrum</a:t>
            </a:r>
            <a:r>
              <a:rPr lang="en-GB" dirty="0"/>
              <a:t>. </a:t>
            </a:r>
            <a:r>
              <a:rPr lang="en-GB" dirty="0" err="1"/>
              <a:t>Suspendisse</a:t>
            </a:r>
            <a:r>
              <a:rPr lang="en-GB" dirty="0"/>
              <a:t> non  </a:t>
            </a:r>
            <a:r>
              <a:rPr lang="en-GB" dirty="0" err="1"/>
              <a:t>ornare</a:t>
            </a:r>
            <a:r>
              <a:rPr lang="en-GB" dirty="0"/>
              <a:t> ipsum. </a:t>
            </a:r>
            <a:r>
              <a:rPr lang="en-GB" dirty="0" err="1"/>
              <a:t>Vivamus</a:t>
            </a:r>
            <a:r>
              <a:rPr lang="en-GB" dirty="0"/>
              <a:t> lorem </a:t>
            </a:r>
            <a:r>
              <a:rPr lang="en-GB" dirty="0" err="1"/>
              <a:t>nulla</a:t>
            </a:r>
            <a:r>
              <a:rPr lang="en-GB" dirty="0"/>
              <a:t>,  cursus a </a:t>
            </a:r>
            <a:r>
              <a:rPr lang="en-GB" dirty="0" err="1"/>
              <a:t>pretium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aliquam</a:t>
            </a:r>
            <a:r>
              <a:rPr lang="en-GB" dirty="0"/>
              <a:t> ac  </a:t>
            </a:r>
            <a:r>
              <a:rPr lang="en-GB" dirty="0" err="1"/>
              <a:t>turpis</a:t>
            </a:r>
            <a:r>
              <a:rPr lang="en-GB" dirty="0"/>
              <a:t>. Vestibulum a </a:t>
            </a:r>
            <a:r>
              <a:rPr lang="en-GB" dirty="0" err="1"/>
              <a:t>venenatis</a:t>
            </a:r>
            <a:r>
              <a:rPr lang="en-GB" dirty="0"/>
              <a:t> </a:t>
            </a:r>
            <a:r>
              <a:rPr lang="en-GB" dirty="0" err="1"/>
              <a:t>leo</a:t>
            </a:r>
            <a:r>
              <a:rPr lang="en-GB" dirty="0"/>
              <a:t>,  vitae </a:t>
            </a:r>
            <a:r>
              <a:rPr lang="en-GB" dirty="0" err="1"/>
              <a:t>sodales</a:t>
            </a:r>
            <a:r>
              <a:rPr lang="en-GB" dirty="0"/>
              <a:t> lorem.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fau</a:t>
            </a:r>
            <a:r>
              <a:rPr lang="en-GB" dirty="0"/>
              <a:t>-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7871103-D740-2145-9847-29F260FF48EC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30000" y="6476746"/>
            <a:ext cx="305271" cy="228853"/>
          </a:xfrm>
          <a:prstGeom prst="rect">
            <a:avLst/>
          </a:prstGeom>
        </p:spPr>
        <p:txBody>
          <a:bodyPr/>
          <a:lstStyle/>
          <a:p>
            <a:fld id="{81D60167-4931-47E6-BA6A-407CBD079E47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5141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Chart Placeholder 34">
            <a:extLst>
              <a:ext uri="{FF2B5EF4-FFF2-40B4-BE49-F238E27FC236}">
                <a16:creationId xmlns:a16="http://schemas.microsoft.com/office/drawing/2014/main" id="{6EB4E20B-440F-8348-A582-ECB82F16B01E}"/>
              </a:ext>
            </a:extLst>
          </p:cNvPr>
          <p:cNvGraphicFramePr>
            <a:graphicFrameLocks noGrp="1"/>
          </p:cNvGraphicFramePr>
          <p:nvPr>
            <p:ph type="chart" sz="quarter" idx="39"/>
            <p:extLst>
              <p:ext uri="{D42A27DB-BD31-4B8C-83A1-F6EECF244321}">
                <p14:modId xmlns:p14="http://schemas.microsoft.com/office/powerpoint/2010/main" val="2360416148"/>
              </p:ext>
            </p:extLst>
          </p:nvPr>
        </p:nvGraphicFramePr>
        <p:xfrm>
          <a:off x="4370388" y="1123950"/>
          <a:ext cx="3633787" cy="2513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Title 18">
            <a:extLst>
              <a:ext uri="{FF2B5EF4-FFF2-40B4-BE49-F238E27FC236}">
                <a16:creationId xmlns:a16="http://schemas.microsoft.com/office/drawing/2014/main" id="{7ECE50ED-53DF-A54E-BF6F-5E7A11CAD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Slide title in this format Heading area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AF328FB-46EF-CE43-A32B-C2896D61D4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/>
              <a:t>Lorem ipsum dolor sit  amet, consectetur elit.  </a:t>
            </a:r>
          </a:p>
          <a:p>
            <a:pPr lvl="1"/>
            <a:r>
              <a:rPr lang="en-GB"/>
              <a:t>Nunc id tellus pharetra  turpis convallis aliquet.  Suspendisse id lectus  porttitor mauris porttitor  lacinia quis in sapien.</a:t>
            </a:r>
            <a:endParaRPr lang="en-GB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8C20ED9F-E191-864B-BDB1-AFBB26DC3B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/>
              <a:t>DISCLAIMER IF REQUIRED</a:t>
            </a: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16168E-3BC9-2D40-B70F-96E2F4F28A5A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017D0AC1-7BB2-9B44-8303-6A8FE131DD70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82CB2710-6FB0-F340-BB77-DE6A139DD3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/>
              <a:t>PRESENTATION TITLE // SECTION TITLE IF REQUIRED</a:t>
            </a:r>
          </a:p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E6C2EB-BCEF-BC41-9AA7-685A7B2BA264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GB"/>
              <a:t>Supporting text</a:t>
            </a:r>
          </a:p>
          <a:p>
            <a:pPr lvl="1"/>
            <a:r>
              <a:rPr lang="en-GB"/>
              <a:t>Lorem ipsum dolor sit amet, consectetur adipiscing elit.  Nunc id tellus pharetra turpis convallis aliquet. Suspendis-  se id lectus porttitor mauris porttitor lacinia quis in sapien.  Phasellus in nibh a dolor posuere porta quis at odio. Ali-  quam ultrices non turpis quis laoreet. Nulla feugiat pulvi-  nar rutrum. Suspendisse non ornare ipsum. Vivamus lorem  nulla, cursus a pretium vel, aliquam ac turpis. Vestibulum  a venenatis leo, vitae sodales lorem. Aliquam faucibus,  leo</a:t>
            </a:r>
            <a:endParaRPr lang="en-GB" dirty="0"/>
          </a:p>
        </p:txBody>
      </p:sp>
      <p:graphicFrame>
        <p:nvGraphicFramePr>
          <p:cNvPr id="29" name="Chart Placeholder 35">
            <a:extLst>
              <a:ext uri="{FF2B5EF4-FFF2-40B4-BE49-F238E27FC236}">
                <a16:creationId xmlns:a16="http://schemas.microsoft.com/office/drawing/2014/main" id="{7A0C28BA-13EC-1F41-8193-002A9FEF6F9E}"/>
              </a:ext>
            </a:extLst>
          </p:cNvPr>
          <p:cNvGraphicFramePr>
            <a:graphicFrameLocks noGrp="1"/>
          </p:cNvGraphicFramePr>
          <p:nvPr>
            <p:ph type="chart" sz="quarter" idx="40"/>
            <p:extLst>
              <p:ext uri="{D42A27DB-BD31-4B8C-83A1-F6EECF244321}">
                <p14:modId xmlns:p14="http://schemas.microsoft.com/office/powerpoint/2010/main" val="2295826158"/>
              </p:ext>
            </p:extLst>
          </p:nvPr>
        </p:nvGraphicFramePr>
        <p:xfrm>
          <a:off x="7693862" y="3843199"/>
          <a:ext cx="3736138" cy="2146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3" name="Chart Placeholder 62">
            <a:extLst>
              <a:ext uri="{FF2B5EF4-FFF2-40B4-BE49-F238E27FC236}">
                <a16:creationId xmlns:a16="http://schemas.microsoft.com/office/drawing/2014/main" id="{93C62C33-F2AF-F045-8AB9-DECA32173CD6}"/>
              </a:ext>
            </a:extLst>
          </p:cNvPr>
          <p:cNvGraphicFramePr>
            <a:graphicFrameLocks noGrp="1"/>
          </p:cNvGraphicFramePr>
          <p:nvPr>
            <p:ph type="chart" sz="quarter" idx="41"/>
            <p:extLst>
              <p:ext uri="{D42A27DB-BD31-4B8C-83A1-F6EECF244321}">
                <p14:modId xmlns:p14="http://schemas.microsoft.com/office/powerpoint/2010/main" val="2667154110"/>
              </p:ext>
            </p:extLst>
          </p:nvPr>
        </p:nvGraphicFramePr>
        <p:xfrm>
          <a:off x="4370388" y="3763963"/>
          <a:ext cx="3633787" cy="221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7871103-D740-2145-9847-29F260FF48EC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30000" y="6476746"/>
            <a:ext cx="305271" cy="228853"/>
          </a:xfrm>
          <a:prstGeom prst="rect">
            <a:avLst/>
          </a:prstGeom>
        </p:spPr>
        <p:txBody>
          <a:bodyPr/>
          <a:lstStyle/>
          <a:p>
            <a:fld id="{81D60167-4931-47E6-BA6A-407CBD079E47}" type="slidenum">
              <a:rPr lang="en-GB" smtClean="0"/>
              <a:pPr/>
              <a:t>15</a:t>
            </a:fld>
            <a:endParaRPr lang="en-GB" dirty="0"/>
          </a:p>
        </p:txBody>
      </p:sp>
      <p:graphicFrame>
        <p:nvGraphicFramePr>
          <p:cNvPr id="3" name="Chart Placeholder 34">
            <a:extLst>
              <a:ext uri="{FF2B5EF4-FFF2-40B4-BE49-F238E27FC236}">
                <a16:creationId xmlns:a16="http://schemas.microsoft.com/office/drawing/2014/main" id="{523C6E4D-8FDC-61D2-7D97-52332160BB2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2282391"/>
              </p:ext>
            </p:extLst>
          </p:nvPr>
        </p:nvGraphicFramePr>
        <p:xfrm>
          <a:off x="8373504" y="919958"/>
          <a:ext cx="3056496" cy="2656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9807104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7ECE50ED-53DF-A54E-BF6F-5E7A11CAD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title in this format Heading area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AF328FB-46EF-CE43-A32B-C2896D61D4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Nunc  id </a:t>
            </a:r>
            <a:r>
              <a:rPr lang="en-GB" dirty="0" err="1"/>
              <a:t>tellus</a:t>
            </a:r>
            <a:r>
              <a:rPr lang="en-GB" dirty="0"/>
              <a:t> pharetra </a:t>
            </a:r>
            <a:r>
              <a:rPr lang="en-GB" dirty="0" err="1"/>
              <a:t>turpis</a:t>
            </a:r>
            <a:r>
              <a:rPr lang="en-GB" dirty="0"/>
              <a:t> convallis </a:t>
            </a:r>
            <a:r>
              <a:rPr lang="en-GB" dirty="0" err="1"/>
              <a:t>aliquet</a:t>
            </a:r>
            <a:r>
              <a:rPr lang="en-GB" dirty="0"/>
              <a:t>. </a:t>
            </a:r>
            <a:r>
              <a:rPr lang="en-GB" dirty="0" err="1"/>
              <a:t>Suspendisse</a:t>
            </a:r>
            <a:r>
              <a:rPr lang="en-GB" dirty="0"/>
              <a:t> id </a:t>
            </a:r>
            <a:r>
              <a:rPr lang="en-GB" dirty="0" err="1"/>
              <a:t>lectus</a:t>
            </a:r>
            <a:endParaRPr lang="en-GB" dirty="0"/>
          </a:p>
          <a:p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mauris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lacinia </a:t>
            </a:r>
            <a:r>
              <a:rPr lang="en-GB" dirty="0" err="1"/>
              <a:t>quis</a:t>
            </a:r>
            <a:r>
              <a:rPr lang="en-GB" dirty="0"/>
              <a:t> in </a:t>
            </a:r>
            <a:r>
              <a:rPr lang="en-GB" dirty="0" err="1"/>
              <a:t>sapien</a:t>
            </a:r>
            <a:r>
              <a:rPr lang="en-GB" dirty="0"/>
              <a:t>. </a:t>
            </a:r>
            <a:r>
              <a:rPr lang="en-GB" dirty="0" err="1"/>
              <a:t>Phasellus</a:t>
            </a:r>
            <a:r>
              <a:rPr lang="en-GB" dirty="0"/>
              <a:t> in </a:t>
            </a:r>
            <a:r>
              <a:rPr lang="en-GB" dirty="0" err="1"/>
              <a:t>nibh</a:t>
            </a:r>
            <a:r>
              <a:rPr lang="en-GB" dirty="0"/>
              <a:t> a  </a:t>
            </a:r>
            <a:r>
              <a:rPr lang="en-GB" dirty="0" err="1"/>
              <a:t>dolor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 porta </a:t>
            </a:r>
            <a:r>
              <a:rPr lang="en-GB" dirty="0" err="1"/>
              <a:t>quis</a:t>
            </a:r>
            <a:r>
              <a:rPr lang="en-GB" dirty="0"/>
              <a:t> at </a:t>
            </a:r>
            <a:r>
              <a:rPr lang="en-GB" dirty="0" err="1"/>
              <a:t>odio</a:t>
            </a:r>
            <a:r>
              <a:rPr lang="en-GB" dirty="0"/>
              <a:t>.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8C20ED9F-E191-864B-BDB1-AFBB26DC3B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DISCLAIMER IF REQUIRED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16168E-3BC9-2D40-B70F-96E2F4F28A5A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017D0AC1-7BB2-9B44-8303-6A8FE131DD70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82CB2710-6FB0-F340-BB77-DE6A139DD3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PRESENTATION TITLE // SECTION TITLE IF REQUIRED</a:t>
            </a:r>
          </a:p>
          <a:p>
            <a:endParaRPr lang="en-GB" dirty="0"/>
          </a:p>
        </p:txBody>
      </p:sp>
      <p:graphicFrame>
        <p:nvGraphicFramePr>
          <p:cNvPr id="35" name="Chart Placeholder 34">
            <a:extLst>
              <a:ext uri="{FF2B5EF4-FFF2-40B4-BE49-F238E27FC236}">
                <a16:creationId xmlns:a16="http://schemas.microsoft.com/office/drawing/2014/main" id="{6EB4E20B-440F-8348-A582-ECB82F16B01E}"/>
              </a:ext>
            </a:extLst>
          </p:cNvPr>
          <p:cNvGraphicFramePr>
            <a:graphicFrameLocks noGrp="1"/>
          </p:cNvGraphicFramePr>
          <p:nvPr>
            <p:ph type="chart" sz="quarter" idx="41"/>
            <p:extLst>
              <p:ext uri="{D42A27DB-BD31-4B8C-83A1-F6EECF244321}">
                <p14:modId xmlns:p14="http://schemas.microsoft.com/office/powerpoint/2010/main" val="1665374850"/>
              </p:ext>
            </p:extLst>
          </p:nvPr>
        </p:nvGraphicFramePr>
        <p:xfrm>
          <a:off x="401168" y="3764205"/>
          <a:ext cx="2667000" cy="2051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E6C2EB-BCEF-BC41-9AA7-685A7B2BA264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GB" dirty="0"/>
              <a:t>Lorem ipsum  </a:t>
            </a:r>
            <a:r>
              <a:rPr lang="en-GB" dirty="0" err="1"/>
              <a:t>dolor</a:t>
            </a:r>
            <a:r>
              <a:rPr lang="en-GB" dirty="0"/>
              <a:t> 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Nunc  id </a:t>
            </a:r>
            <a:r>
              <a:rPr lang="en-GB" dirty="0" err="1"/>
              <a:t>tellus</a:t>
            </a:r>
            <a:r>
              <a:rPr lang="en-GB" dirty="0"/>
              <a:t> pharetra.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9754AB5F-F1E1-AB42-ACDD-D1EB824E705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GB" dirty="0"/>
              <a:t>Table heading to be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90756574-C5F8-8D4E-9230-4347112D53A5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GB" dirty="0"/>
              <a:t>Table heading to be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A770FDE7-12FB-264C-8ADC-409A91D1C59D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r>
              <a:rPr lang="en-GB" dirty="0"/>
              <a:t>Table heading to be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C34BEF0-AB49-C048-94B9-69270B617223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r>
              <a:rPr lang="en-GB" dirty="0"/>
              <a:t>Table heading to be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7871103-D740-2145-9847-29F260FF48EC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30000" y="6476746"/>
            <a:ext cx="305271" cy="228853"/>
          </a:xfrm>
          <a:prstGeom prst="rect">
            <a:avLst/>
          </a:prstGeom>
        </p:spPr>
        <p:txBody>
          <a:bodyPr/>
          <a:lstStyle/>
          <a:p>
            <a:fld id="{81D60167-4931-47E6-BA6A-407CBD079E47}" type="slidenum">
              <a:rPr lang="en-GB" smtClean="0"/>
              <a:pPr/>
              <a:t>16</a:t>
            </a:fld>
            <a:endParaRPr lang="en-GB" dirty="0"/>
          </a:p>
        </p:txBody>
      </p:sp>
      <p:graphicFrame>
        <p:nvGraphicFramePr>
          <p:cNvPr id="18" name="Chart Placeholder 62">
            <a:extLst>
              <a:ext uri="{FF2B5EF4-FFF2-40B4-BE49-F238E27FC236}">
                <a16:creationId xmlns:a16="http://schemas.microsoft.com/office/drawing/2014/main" id="{D7AD3CE6-70EF-4A4F-B577-CDBE5F31BB5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153060"/>
              </p:ext>
            </p:extLst>
          </p:nvPr>
        </p:nvGraphicFramePr>
        <p:xfrm>
          <a:off x="3216811" y="3764206"/>
          <a:ext cx="2885769" cy="2051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3" name="Chart Placeholder 35">
            <a:extLst>
              <a:ext uri="{FF2B5EF4-FFF2-40B4-BE49-F238E27FC236}">
                <a16:creationId xmlns:a16="http://schemas.microsoft.com/office/drawing/2014/main" id="{7F5C2B16-77D6-0F4D-83DC-439FC59877E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023368"/>
              </p:ext>
            </p:extLst>
          </p:nvPr>
        </p:nvGraphicFramePr>
        <p:xfrm>
          <a:off x="5766318" y="3764206"/>
          <a:ext cx="2885770" cy="2051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0" name="Chart Placeholder 34">
            <a:extLst>
              <a:ext uri="{FF2B5EF4-FFF2-40B4-BE49-F238E27FC236}">
                <a16:creationId xmlns:a16="http://schemas.microsoft.com/office/drawing/2014/main" id="{D5DCA048-F328-9C41-879C-384349F467C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6195887"/>
              </p:ext>
            </p:extLst>
          </p:nvPr>
        </p:nvGraphicFramePr>
        <p:xfrm>
          <a:off x="8949374" y="3429000"/>
          <a:ext cx="2885769" cy="2386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7036297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05459884-AF4A-6C4D-8BA8-C95EB23F1BE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26C02425-8BB5-E443-B7F1-BDD57BD9DF21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1B17D9-9AB3-C84C-BB3E-6F8A96C9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title in this format Heading area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BF0040-3AF9-3C42-8C3B-FE0D3DB9BD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Bullet point or paragraph heading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 Nunc id </a:t>
            </a:r>
            <a:r>
              <a:rPr lang="en-GB" dirty="0" err="1"/>
              <a:t>tellus</a:t>
            </a:r>
            <a:r>
              <a:rPr lang="en-GB" dirty="0"/>
              <a:t> pharetra </a:t>
            </a:r>
            <a:r>
              <a:rPr lang="en-GB" dirty="0" err="1"/>
              <a:t>turpis</a:t>
            </a:r>
            <a:r>
              <a:rPr lang="en-GB" dirty="0"/>
              <a:t>  convallis </a:t>
            </a:r>
            <a:r>
              <a:rPr lang="en-GB" dirty="0" err="1"/>
              <a:t>aliquet</a:t>
            </a:r>
            <a:r>
              <a:rPr lang="en-GB" dirty="0"/>
              <a:t>. </a:t>
            </a:r>
            <a:r>
              <a:rPr lang="en-GB" dirty="0" err="1"/>
              <a:t>Suspendisse</a:t>
            </a:r>
            <a:r>
              <a:rPr lang="en-GB" dirty="0"/>
              <a:t> id 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mauris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 lacinia </a:t>
            </a:r>
            <a:r>
              <a:rPr lang="en-GB" dirty="0" err="1"/>
              <a:t>quis</a:t>
            </a:r>
            <a:r>
              <a:rPr lang="en-GB" dirty="0"/>
              <a:t> in </a:t>
            </a:r>
            <a:r>
              <a:rPr lang="en-GB" dirty="0" err="1"/>
              <a:t>sapien</a:t>
            </a:r>
            <a:r>
              <a:rPr lang="en-GB" dirty="0"/>
              <a:t>.</a:t>
            </a:r>
          </a:p>
          <a:p>
            <a:pPr lvl="2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Nunc id </a:t>
            </a:r>
            <a:r>
              <a:rPr lang="en-GB" dirty="0" err="1"/>
              <a:t>tellus</a:t>
            </a:r>
            <a:r>
              <a:rPr lang="en-GB" dirty="0"/>
              <a:t>  pharetra </a:t>
            </a:r>
            <a:r>
              <a:rPr lang="en-GB" dirty="0" err="1"/>
              <a:t>turpis</a:t>
            </a:r>
            <a:r>
              <a:rPr lang="en-GB" dirty="0"/>
              <a:t> convallis </a:t>
            </a:r>
            <a:r>
              <a:rPr lang="en-GB" dirty="0" err="1"/>
              <a:t>aliquet</a:t>
            </a:r>
            <a:r>
              <a:rPr lang="en-GB" dirty="0"/>
              <a:t>. </a:t>
            </a:r>
            <a:r>
              <a:rPr lang="en-GB" dirty="0" err="1"/>
              <a:t>Suspendisse</a:t>
            </a:r>
            <a:r>
              <a:rPr lang="en-GB" dirty="0"/>
              <a:t> id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mauris</a:t>
            </a:r>
            <a:r>
              <a:rPr lang="en-GB" dirty="0"/>
              <a:t> port-  </a:t>
            </a:r>
            <a:r>
              <a:rPr lang="en-GB" dirty="0" err="1"/>
              <a:t>titor</a:t>
            </a:r>
            <a:r>
              <a:rPr lang="en-GB" dirty="0"/>
              <a:t> lacinia </a:t>
            </a:r>
            <a:r>
              <a:rPr lang="en-GB" dirty="0" err="1"/>
              <a:t>quis</a:t>
            </a:r>
            <a:r>
              <a:rPr lang="en-GB" dirty="0"/>
              <a:t> in </a:t>
            </a:r>
            <a:r>
              <a:rPr lang="en-GB" dirty="0" err="1"/>
              <a:t>sapien</a:t>
            </a:r>
            <a:r>
              <a:rPr lang="en-GB" dirty="0"/>
              <a:t>. </a:t>
            </a:r>
            <a:r>
              <a:rPr lang="en-GB" dirty="0" err="1"/>
              <a:t>Phasellus</a:t>
            </a:r>
            <a:r>
              <a:rPr lang="en-GB" dirty="0"/>
              <a:t> in </a:t>
            </a:r>
            <a:r>
              <a:rPr lang="en-GB" dirty="0" err="1"/>
              <a:t>nibh</a:t>
            </a:r>
            <a:r>
              <a:rPr lang="en-GB" dirty="0"/>
              <a:t> a </a:t>
            </a:r>
            <a:r>
              <a:rPr lang="en-GB" dirty="0" err="1"/>
              <a:t>dolor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 porta </a:t>
            </a:r>
            <a:r>
              <a:rPr lang="en-GB" dirty="0" err="1"/>
              <a:t>quis</a:t>
            </a:r>
            <a:r>
              <a:rPr lang="en-GB" dirty="0"/>
              <a:t> at  </a:t>
            </a:r>
            <a:r>
              <a:rPr lang="en-GB" dirty="0" err="1"/>
              <a:t>odio</a:t>
            </a:r>
            <a:r>
              <a:rPr lang="en-GB" dirty="0"/>
              <a:t>.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ultrices</a:t>
            </a:r>
            <a:r>
              <a:rPr lang="en-GB" dirty="0"/>
              <a:t> non </a:t>
            </a:r>
            <a:r>
              <a:rPr lang="en-GB" dirty="0" err="1"/>
              <a:t>turpis</a:t>
            </a:r>
            <a:r>
              <a:rPr lang="en-GB" dirty="0"/>
              <a:t>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pulvinar </a:t>
            </a:r>
            <a:r>
              <a:rPr lang="en-GB" dirty="0" err="1"/>
              <a:t>rutrum</a:t>
            </a:r>
            <a:r>
              <a:rPr lang="en-GB" dirty="0"/>
              <a:t>.  </a:t>
            </a:r>
            <a:r>
              <a:rPr lang="en-GB" dirty="0" err="1"/>
              <a:t>Suspendisse</a:t>
            </a:r>
            <a:r>
              <a:rPr lang="en-GB" dirty="0"/>
              <a:t> non </a:t>
            </a:r>
            <a:r>
              <a:rPr lang="en-GB" dirty="0" err="1"/>
              <a:t>ornare</a:t>
            </a:r>
            <a:r>
              <a:rPr lang="en-GB" dirty="0"/>
              <a:t> ipsum. </a:t>
            </a:r>
            <a:r>
              <a:rPr lang="en-GB" dirty="0" err="1"/>
              <a:t>Vivamus</a:t>
            </a:r>
            <a:r>
              <a:rPr lang="en-GB" dirty="0"/>
              <a:t> lorem </a:t>
            </a:r>
            <a:r>
              <a:rPr lang="en-GB" dirty="0" err="1"/>
              <a:t>nulla</a:t>
            </a:r>
            <a:r>
              <a:rPr lang="en-GB" dirty="0"/>
              <a:t>, cursus a </a:t>
            </a:r>
            <a:r>
              <a:rPr lang="en-GB" dirty="0" err="1"/>
              <a:t>pretium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 </a:t>
            </a:r>
            <a:r>
              <a:rPr lang="en-GB" dirty="0" err="1"/>
              <a:t>aliquam</a:t>
            </a:r>
            <a:r>
              <a:rPr lang="en-GB" dirty="0"/>
              <a:t> ac </a:t>
            </a:r>
            <a:r>
              <a:rPr lang="en-GB" dirty="0" err="1"/>
              <a:t>turpis</a:t>
            </a:r>
            <a:r>
              <a:rPr lang="en-GB" dirty="0"/>
              <a:t>. Vestibulum a </a:t>
            </a:r>
            <a:r>
              <a:rPr lang="en-GB" dirty="0" err="1"/>
              <a:t>venenatis</a:t>
            </a:r>
            <a:r>
              <a:rPr lang="en-GB" dirty="0"/>
              <a:t> </a:t>
            </a:r>
            <a:r>
              <a:rPr lang="en-GB" dirty="0" err="1"/>
              <a:t>leo</a:t>
            </a:r>
            <a:r>
              <a:rPr lang="en-GB" dirty="0"/>
              <a:t>, vitae </a:t>
            </a:r>
            <a:r>
              <a:rPr lang="en-GB" dirty="0" err="1"/>
              <a:t>sodales</a:t>
            </a:r>
            <a:r>
              <a:rPr lang="en-GB" dirty="0"/>
              <a:t> lorem. </a:t>
            </a:r>
            <a:r>
              <a:rPr lang="en-GB" dirty="0" err="1"/>
              <a:t>Aliquam</a:t>
            </a:r>
            <a:r>
              <a:rPr lang="en-GB" dirty="0"/>
              <a:t>  </a:t>
            </a:r>
            <a:r>
              <a:rPr lang="en-GB" dirty="0" err="1"/>
              <a:t>faucibus</a:t>
            </a:r>
            <a:r>
              <a:rPr lang="en-GB" dirty="0"/>
              <a:t>, </a:t>
            </a:r>
            <a:r>
              <a:rPr lang="en-GB" dirty="0" err="1"/>
              <a:t>leo</a:t>
            </a:r>
            <a:r>
              <a:rPr lang="en-GB" dirty="0"/>
              <a:t> </a:t>
            </a:r>
            <a:r>
              <a:rPr lang="en-GB" dirty="0" err="1"/>
              <a:t>bibendum</a:t>
            </a:r>
            <a:r>
              <a:rPr lang="en-GB" dirty="0"/>
              <a:t> </a:t>
            </a:r>
            <a:r>
              <a:rPr lang="en-GB" dirty="0" err="1"/>
              <a:t>pellentesque</a:t>
            </a:r>
            <a:r>
              <a:rPr lang="en-GB" dirty="0"/>
              <a:t> </a:t>
            </a:r>
            <a:r>
              <a:rPr lang="en-GB" dirty="0" err="1"/>
              <a:t>condimentum</a:t>
            </a:r>
            <a:r>
              <a:rPr lang="en-GB" dirty="0"/>
              <a:t>,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 auctor ex,  </a:t>
            </a:r>
            <a:r>
              <a:rPr lang="en-GB" dirty="0" err="1"/>
              <a:t>quis</a:t>
            </a:r>
            <a:r>
              <a:rPr lang="en-GB" dirty="0"/>
              <a:t> pharetra </a:t>
            </a:r>
            <a:r>
              <a:rPr lang="en-GB" dirty="0" err="1"/>
              <a:t>odio</a:t>
            </a:r>
            <a:r>
              <a:rPr lang="en-GB" dirty="0"/>
              <a:t> dui sit </a:t>
            </a:r>
            <a:r>
              <a:rPr lang="en-GB" dirty="0" err="1"/>
              <a:t>amet</a:t>
            </a:r>
            <a:r>
              <a:rPr lang="en-GB" dirty="0"/>
              <a:t> ante. Ut pharetra </a:t>
            </a:r>
            <a:r>
              <a:rPr lang="en-GB" dirty="0" err="1"/>
              <a:t>turpis</a:t>
            </a:r>
            <a:r>
              <a:rPr lang="en-GB" dirty="0"/>
              <a:t>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.</a:t>
            </a:r>
          </a:p>
          <a:p>
            <a:pPr lvl="2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Nunc id </a:t>
            </a:r>
            <a:r>
              <a:rPr lang="en-GB" dirty="0" err="1"/>
              <a:t>tellus</a:t>
            </a:r>
            <a:r>
              <a:rPr lang="en-GB" dirty="0"/>
              <a:t>  pharetra </a:t>
            </a:r>
            <a:r>
              <a:rPr lang="en-GB" dirty="0" err="1"/>
              <a:t>turpis</a:t>
            </a:r>
            <a:r>
              <a:rPr lang="en-GB" dirty="0"/>
              <a:t> convallis </a:t>
            </a:r>
            <a:r>
              <a:rPr lang="en-GB" dirty="0" err="1"/>
              <a:t>aliquet</a:t>
            </a:r>
            <a:r>
              <a:rPr lang="en-GB" dirty="0"/>
              <a:t>. </a:t>
            </a:r>
            <a:r>
              <a:rPr lang="en-GB" dirty="0" err="1"/>
              <a:t>Suspendisse</a:t>
            </a:r>
            <a:r>
              <a:rPr lang="en-GB" dirty="0"/>
              <a:t> id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mauris</a:t>
            </a:r>
            <a:r>
              <a:rPr lang="en-GB" dirty="0"/>
              <a:t> port-  </a:t>
            </a:r>
            <a:r>
              <a:rPr lang="en-GB" dirty="0" err="1"/>
              <a:t>titor</a:t>
            </a:r>
            <a:r>
              <a:rPr lang="en-GB" dirty="0"/>
              <a:t> lacinia </a:t>
            </a:r>
            <a:r>
              <a:rPr lang="en-GB" dirty="0" err="1"/>
              <a:t>quis</a:t>
            </a:r>
            <a:r>
              <a:rPr lang="en-GB" dirty="0"/>
              <a:t> in </a:t>
            </a:r>
            <a:r>
              <a:rPr lang="en-GB" dirty="0" err="1"/>
              <a:t>sapien</a:t>
            </a:r>
            <a:r>
              <a:rPr lang="en-GB" dirty="0"/>
              <a:t>. </a:t>
            </a:r>
            <a:r>
              <a:rPr lang="en-GB" dirty="0" err="1"/>
              <a:t>Phasellus</a:t>
            </a:r>
            <a:r>
              <a:rPr lang="en-GB" dirty="0"/>
              <a:t> in </a:t>
            </a:r>
            <a:r>
              <a:rPr lang="en-GB" dirty="0" err="1"/>
              <a:t>nibh</a:t>
            </a:r>
            <a:r>
              <a:rPr lang="en-GB" dirty="0"/>
              <a:t> a </a:t>
            </a:r>
            <a:r>
              <a:rPr lang="en-GB" dirty="0" err="1"/>
              <a:t>dolor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 porta </a:t>
            </a:r>
            <a:r>
              <a:rPr lang="en-GB" dirty="0" err="1"/>
              <a:t>quis</a:t>
            </a:r>
            <a:r>
              <a:rPr lang="en-GB" dirty="0"/>
              <a:t> at  </a:t>
            </a:r>
            <a:r>
              <a:rPr lang="en-GB" dirty="0" err="1"/>
              <a:t>odio</a:t>
            </a:r>
            <a:r>
              <a:rPr lang="en-GB" dirty="0"/>
              <a:t>.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ultrices</a:t>
            </a:r>
            <a:r>
              <a:rPr lang="en-GB" dirty="0"/>
              <a:t> non </a:t>
            </a:r>
            <a:r>
              <a:rPr lang="en-GB" dirty="0" err="1"/>
              <a:t>turpis</a:t>
            </a:r>
            <a:r>
              <a:rPr lang="en-GB" dirty="0"/>
              <a:t>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pulvinar </a:t>
            </a:r>
            <a:r>
              <a:rPr lang="en-GB" dirty="0" err="1"/>
              <a:t>rutrum</a:t>
            </a:r>
            <a:r>
              <a:rPr lang="en-GB" dirty="0"/>
              <a:t>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DF5110-517E-F240-83D6-EBDFE7B7AF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DISCLAIMER IF REQUIRED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856A3-1D9B-4243-BBDF-D395A7482206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2F77FD2-41E9-5140-862A-6D93C0F14245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DDA7C63-B48B-7F4C-AA0F-F7B29F91AA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PRESENTATION TITLE // SECTION TITLE IF REQUIRED</a:t>
            </a:r>
          </a:p>
        </p:txBody>
      </p:sp>
      <p:graphicFrame>
        <p:nvGraphicFramePr>
          <p:cNvPr id="44" name="Chart Placeholder 43">
            <a:extLst>
              <a:ext uri="{FF2B5EF4-FFF2-40B4-BE49-F238E27FC236}">
                <a16:creationId xmlns:a16="http://schemas.microsoft.com/office/drawing/2014/main" id="{CCDB039C-AE52-C949-B0B7-C8733CCB075D}"/>
              </a:ext>
            </a:extLst>
          </p:cNvPr>
          <p:cNvGraphicFramePr>
            <a:graphicFrameLocks noGrp="1"/>
          </p:cNvGraphicFramePr>
          <p:nvPr>
            <p:ph type="chart" sz="quarter" idx="43"/>
            <p:extLst>
              <p:ext uri="{D42A27DB-BD31-4B8C-83A1-F6EECF244321}">
                <p14:modId xmlns:p14="http://schemas.microsoft.com/office/powerpoint/2010/main" val="1758200539"/>
              </p:ext>
            </p:extLst>
          </p:nvPr>
        </p:nvGraphicFramePr>
        <p:xfrm>
          <a:off x="6210300" y="4414838"/>
          <a:ext cx="2646363" cy="147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6" name="Chart Placeholder 45">
            <a:extLst>
              <a:ext uri="{FF2B5EF4-FFF2-40B4-BE49-F238E27FC236}">
                <a16:creationId xmlns:a16="http://schemas.microsoft.com/office/drawing/2014/main" id="{34594478-C3FC-F649-BD12-6613C5C4DDBB}"/>
              </a:ext>
            </a:extLst>
          </p:cNvPr>
          <p:cNvGraphicFramePr>
            <a:graphicFrameLocks noGrp="1"/>
          </p:cNvGraphicFramePr>
          <p:nvPr>
            <p:ph type="chart" sz="quarter" idx="44"/>
            <p:extLst>
              <p:ext uri="{D42A27DB-BD31-4B8C-83A1-F6EECF244321}">
                <p14:modId xmlns:p14="http://schemas.microsoft.com/office/powerpoint/2010/main" val="1331243796"/>
              </p:ext>
            </p:extLst>
          </p:nvPr>
        </p:nvGraphicFramePr>
        <p:xfrm>
          <a:off x="9094788" y="4276164"/>
          <a:ext cx="2647950" cy="1615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9A01FC-25EB-FB4A-B874-FD1A6651B25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30000" y="6476746"/>
            <a:ext cx="305271" cy="228853"/>
          </a:xfrm>
          <a:prstGeom prst="rect">
            <a:avLst/>
          </a:prstGeom>
        </p:spPr>
        <p:txBody>
          <a:bodyPr/>
          <a:lstStyle/>
          <a:p>
            <a:fld id="{81D60167-4931-47E6-BA6A-407CBD079E47}" type="slidenum">
              <a:rPr lang="en-GB" smtClean="0"/>
              <a:pPr/>
              <a:t>17</a:t>
            </a:fld>
            <a:endParaRPr lang="en-GB" dirty="0"/>
          </a:p>
        </p:txBody>
      </p:sp>
      <p:graphicFrame>
        <p:nvGraphicFramePr>
          <p:cNvPr id="9" name="Chart Placeholder 13">
            <a:extLst>
              <a:ext uri="{FF2B5EF4-FFF2-40B4-BE49-F238E27FC236}">
                <a16:creationId xmlns:a16="http://schemas.microsoft.com/office/drawing/2014/main" id="{EED1A9A3-B6C8-5303-F85A-0489734781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7380739"/>
              </p:ext>
            </p:extLst>
          </p:nvPr>
        </p:nvGraphicFramePr>
        <p:xfrm>
          <a:off x="9094788" y="4140842"/>
          <a:ext cx="2647950" cy="1750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0738653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8E0147EC-BDEE-314E-84C2-38034E732BCC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0FADD847-B07E-4641-89FA-C8EA30F494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E5CCBD-0C41-F84E-935B-7F5D1360058B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C06EC4-A274-9A42-87E9-F5D2E981AA79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E6DB28-ECD4-E34A-B6C8-F5E2D2F9453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en-GB" smtClean="0"/>
              <a:pPr/>
              <a:t>18</a:t>
            </a:fld>
            <a:endParaRPr lang="en-GB" dirty="0"/>
          </a:p>
        </p:txBody>
      </p:sp>
      <p:sp>
        <p:nvSpPr>
          <p:cNvPr id="68" name="Text Placeholder 67">
            <a:extLst>
              <a:ext uri="{FF2B5EF4-FFF2-40B4-BE49-F238E27FC236}">
                <a16:creationId xmlns:a16="http://schemas.microsoft.com/office/drawing/2014/main" id="{F7F3422E-5C8E-8B42-979E-5B86B5FE556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C0232106-7D2E-664D-872D-CE023639BCB0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E0B3ED06-119A-554F-93EA-522E8C264D3C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8C950D19-EDE2-6840-9EA0-7E0C501EC9BB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1163797D-2F65-D54B-B3FD-322088DD1651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01956089-CF48-0141-A3C4-286762415C5E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34AE5D60-1FF8-AE46-84CB-3FE8F8125D7E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48" name="Picture Placeholder 47">
            <a:extLst>
              <a:ext uri="{FF2B5EF4-FFF2-40B4-BE49-F238E27FC236}">
                <a16:creationId xmlns:a16="http://schemas.microsoft.com/office/drawing/2014/main" id="{22872384-0B58-1349-B159-C8C4D3FD9875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E2E1E593-4571-A646-918D-BD1402C747F3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52" name="Picture Placeholder 51">
            <a:extLst>
              <a:ext uri="{FF2B5EF4-FFF2-40B4-BE49-F238E27FC236}">
                <a16:creationId xmlns:a16="http://schemas.microsoft.com/office/drawing/2014/main" id="{AF96E23C-923E-0F45-999A-C4B81AD742FB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27F4E25F-4DC0-FE40-BC30-0B220E74E850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1144FCD3-C556-3048-92DC-4E3D5B54E9EA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40" name="Picture Placeholder 39">
            <a:extLst>
              <a:ext uri="{FF2B5EF4-FFF2-40B4-BE49-F238E27FC236}">
                <a16:creationId xmlns:a16="http://schemas.microsoft.com/office/drawing/2014/main" id="{E51F6417-7303-3449-883D-266C8A039811}"/>
              </a:ext>
            </a:extLst>
          </p:cNvPr>
          <p:cNvPicPr>
            <a:picLocks noGrp="1" noChangeAspect="1"/>
          </p:cNvPicPr>
          <p:nvPr>
            <p:ph type="pic" sz="quarter" idx="38"/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F971A617-AEC9-9541-B831-2281666067E4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F3B2283A-4977-5F42-A8F9-6A617E5307E6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GB"/>
              <a:t>Lorem ipsum dolor sit amet, consectetur adipiscing elit. Nunc id tellus pharetra.</a:t>
            </a:r>
            <a:endParaRPr lang="en-GB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35CF670-1353-8046-A410-E2A72BD32455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GB"/>
              <a:t>Lorem ipsum dolor sit amet, consectetur adipiscing elit. Nunc id tellus pharetra.</a:t>
            </a:r>
            <a:endParaRPr lang="en-GB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846FB69-5D05-314E-9397-37D18BDD7DD5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en-GB"/>
              <a:t>Lorem ipsum dolor sit amet, consectetur adipiscing elit. Nunc id tellus pharetra.</a:t>
            </a:r>
            <a:endParaRPr lang="en-GB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CAA8279F-D87B-B741-8AE6-4FAF715AFA3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en-GB"/>
              <a:t>Lorem ipsum dolor sit amet, consectetur adipiscing elit. Nunc id tellus pharetra.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64186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7ECE50ED-53DF-A54E-BF6F-5E7A11CAD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title in this format Heading area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AF328FB-46EF-CE43-A32B-C2896D61D4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944"/>
              </a:spcBef>
            </a:pP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Bullet</a:t>
            </a:r>
            <a:r>
              <a:rPr lang="en-GB" spc="-2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point</a:t>
            </a:r>
            <a:r>
              <a:rPr lang="en-GB" spc="-2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or</a:t>
            </a:r>
            <a:r>
              <a:rPr lang="en-GB" spc="-2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paragraph</a:t>
            </a:r>
            <a:r>
              <a:rPr lang="en-GB" spc="-2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heading</a:t>
            </a:r>
            <a:endParaRPr lang="en-GB" dirty="0">
              <a:latin typeface="Century Gothic Pro"/>
              <a:cs typeface="Century Gothic Pro"/>
            </a:endParaRP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Nunc id </a:t>
            </a:r>
            <a:r>
              <a:rPr lang="en-GB" dirty="0" err="1"/>
              <a:t>tellus</a:t>
            </a:r>
            <a:r>
              <a:rPr lang="en-GB" dirty="0"/>
              <a:t> pharetra </a:t>
            </a:r>
            <a:r>
              <a:rPr lang="en-GB" dirty="0" err="1"/>
              <a:t>turpis</a:t>
            </a:r>
            <a:r>
              <a:rPr lang="en-GB" dirty="0"/>
              <a:t> convallis  </a:t>
            </a:r>
            <a:r>
              <a:rPr lang="en-GB" dirty="0" err="1"/>
              <a:t>aliquet</a:t>
            </a:r>
            <a:r>
              <a:rPr lang="en-GB" dirty="0"/>
              <a:t>.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8C20ED9F-E191-864B-BDB1-AFBB26DC3BE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DISCLAIMER IF REQUIRED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16168E-3BC9-2D40-B70F-96E2F4F28A5A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017D0AC1-7BB2-9B44-8303-6A8FE131DD70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82CB2710-6FB0-F340-BB77-DE6A139DD3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PRESENTATION TITLE // SECTION TITLE IF REQUIRED</a:t>
            </a:r>
          </a:p>
          <a:p>
            <a:endParaRPr lang="en-GB" dirty="0"/>
          </a:p>
        </p:txBody>
      </p:sp>
      <p:graphicFrame>
        <p:nvGraphicFramePr>
          <p:cNvPr id="36" name="Chart Placeholder 35">
            <a:extLst>
              <a:ext uri="{FF2B5EF4-FFF2-40B4-BE49-F238E27FC236}">
                <a16:creationId xmlns:a16="http://schemas.microsoft.com/office/drawing/2014/main" id="{4B93EB37-846C-2B44-805C-60C0B5116F30}"/>
              </a:ext>
            </a:extLst>
          </p:cNvPr>
          <p:cNvGraphicFramePr>
            <a:graphicFrameLocks noGrp="1"/>
          </p:cNvGraphicFramePr>
          <p:nvPr>
            <p:ph type="chart" sz="quarter" idx="44"/>
            <p:extLst>
              <p:ext uri="{D42A27DB-BD31-4B8C-83A1-F6EECF244321}">
                <p14:modId xmlns:p14="http://schemas.microsoft.com/office/powerpoint/2010/main" val="1669403329"/>
              </p:ext>
            </p:extLst>
          </p:nvPr>
        </p:nvGraphicFramePr>
        <p:xfrm>
          <a:off x="3341688" y="4414838"/>
          <a:ext cx="2647950" cy="147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E6C2EB-BCEF-BC41-9AA7-685A7B2BA264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pc="-20" dirty="0">
                <a:solidFill>
                  <a:srgbClr val="231F20"/>
                </a:solidFill>
                <a:latin typeface="Lufga"/>
                <a:cs typeface="Lufga"/>
              </a:rPr>
              <a:t>Table</a:t>
            </a:r>
            <a:r>
              <a:rPr lang="en-GB" spc="-30" dirty="0">
                <a:solidFill>
                  <a:srgbClr val="231F20"/>
                </a:solidFill>
                <a:latin typeface="Lufga"/>
                <a:cs typeface="Lufga"/>
              </a:rPr>
              <a:t> </a:t>
            </a:r>
            <a:r>
              <a:rPr lang="en-GB" dirty="0">
                <a:solidFill>
                  <a:srgbClr val="231F20"/>
                </a:solidFill>
                <a:latin typeface="Lufga"/>
                <a:cs typeface="Lufga"/>
              </a:rPr>
              <a:t>heading</a:t>
            </a:r>
            <a:r>
              <a:rPr lang="en-GB" spc="-25" dirty="0">
                <a:solidFill>
                  <a:srgbClr val="231F20"/>
                </a:solidFill>
                <a:latin typeface="Lufga"/>
                <a:cs typeface="Lufga"/>
              </a:rPr>
              <a:t> </a:t>
            </a:r>
            <a:r>
              <a:rPr lang="en-GB" spc="-10" dirty="0">
                <a:solidFill>
                  <a:srgbClr val="231F20"/>
                </a:solidFill>
                <a:latin typeface="Lufga"/>
                <a:cs typeface="Lufga"/>
              </a:rPr>
              <a:t>to</a:t>
            </a:r>
            <a:r>
              <a:rPr lang="en-GB" spc="-25" dirty="0">
                <a:solidFill>
                  <a:srgbClr val="231F20"/>
                </a:solidFill>
                <a:latin typeface="Lufga"/>
                <a:cs typeface="Lufga"/>
              </a:rPr>
              <a:t> </a:t>
            </a:r>
            <a:r>
              <a:rPr lang="en-GB" dirty="0">
                <a:solidFill>
                  <a:srgbClr val="231F20"/>
                </a:solidFill>
                <a:latin typeface="Lufga"/>
                <a:cs typeface="Lufga"/>
              </a:rPr>
              <a:t>be</a:t>
            </a:r>
            <a:endParaRPr lang="en-GB" dirty="0">
              <a:latin typeface="Lufga"/>
              <a:cs typeface="Lufga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4EDC317-CCF4-344B-B1AE-6F1321F0923A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pc="-20" dirty="0">
                <a:solidFill>
                  <a:srgbClr val="231F20"/>
                </a:solidFill>
                <a:latin typeface="Lufga"/>
                <a:cs typeface="Lufga"/>
              </a:rPr>
              <a:t>Table</a:t>
            </a:r>
            <a:r>
              <a:rPr lang="en-GB" spc="-30" dirty="0">
                <a:solidFill>
                  <a:srgbClr val="231F20"/>
                </a:solidFill>
                <a:latin typeface="Lufga"/>
                <a:cs typeface="Lufga"/>
              </a:rPr>
              <a:t> </a:t>
            </a:r>
            <a:r>
              <a:rPr lang="en-GB" dirty="0">
                <a:solidFill>
                  <a:srgbClr val="231F20"/>
                </a:solidFill>
                <a:latin typeface="Lufga"/>
                <a:cs typeface="Lufga"/>
              </a:rPr>
              <a:t>heading</a:t>
            </a:r>
            <a:r>
              <a:rPr lang="en-GB" spc="-25" dirty="0">
                <a:solidFill>
                  <a:srgbClr val="231F20"/>
                </a:solidFill>
                <a:latin typeface="Lufga"/>
                <a:cs typeface="Lufga"/>
              </a:rPr>
              <a:t> </a:t>
            </a:r>
            <a:r>
              <a:rPr lang="en-GB" spc="-10" dirty="0">
                <a:solidFill>
                  <a:srgbClr val="231F20"/>
                </a:solidFill>
                <a:latin typeface="Lufga"/>
                <a:cs typeface="Lufga"/>
              </a:rPr>
              <a:t>to</a:t>
            </a:r>
            <a:r>
              <a:rPr lang="en-GB" spc="-25" dirty="0">
                <a:solidFill>
                  <a:srgbClr val="231F20"/>
                </a:solidFill>
                <a:latin typeface="Lufga"/>
                <a:cs typeface="Lufga"/>
              </a:rPr>
              <a:t> </a:t>
            </a:r>
            <a:r>
              <a:rPr lang="en-GB" dirty="0">
                <a:solidFill>
                  <a:srgbClr val="231F20"/>
                </a:solidFill>
                <a:latin typeface="Lufga"/>
                <a:cs typeface="Lufga"/>
              </a:rPr>
              <a:t>be</a:t>
            </a:r>
            <a:endParaRPr lang="en-GB" dirty="0">
              <a:latin typeface="Lufga"/>
              <a:cs typeface="Lufga"/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93D4E3E6-ECEA-5C49-ABB8-6A23A51482B6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7871103-D740-2145-9847-29F260FF48EC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30000" y="6476746"/>
            <a:ext cx="305271" cy="228853"/>
          </a:xfrm>
          <a:prstGeom prst="rect">
            <a:avLst/>
          </a:prstGeom>
        </p:spPr>
        <p:txBody>
          <a:bodyPr/>
          <a:lstStyle/>
          <a:p>
            <a:fld id="{81D60167-4931-47E6-BA6A-407CBD079E47}" type="slidenum">
              <a:rPr lang="en-GB" smtClean="0"/>
              <a:pPr/>
              <a:t>19</a:t>
            </a:fld>
            <a:endParaRPr lang="en-GB" dirty="0"/>
          </a:p>
        </p:txBody>
      </p:sp>
      <p:graphicFrame>
        <p:nvGraphicFramePr>
          <p:cNvPr id="13" name="Chart Placeholder 43">
            <a:extLst>
              <a:ext uri="{FF2B5EF4-FFF2-40B4-BE49-F238E27FC236}">
                <a16:creationId xmlns:a16="http://schemas.microsoft.com/office/drawing/2014/main" id="{01FB98F0-209D-8E02-FF33-D8BF426BD4A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791271"/>
              </p:ext>
            </p:extLst>
          </p:nvPr>
        </p:nvGraphicFramePr>
        <p:xfrm>
          <a:off x="457200" y="4414838"/>
          <a:ext cx="2646363" cy="147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010577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1C544-18A5-444F-AA0D-368E5A30F7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Presentation title in this  format can be used as  multi-line.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447CE8-311E-B145-BBEB-DDEE4AB78EEB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r>
              <a:rPr lang="en-GB" dirty="0"/>
              <a:t>Subtitle, that describes the content in more  detail or if required can be placed here in this  format and can be used multi-line.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EB372B-F414-6C49-A5CA-C43E8A552A48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5304D6-FFFC-2E48-BCC6-8834A4C360E7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FFC812-BFE4-7649-9DBF-4A718D48FA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Date: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448CA4-4DFF-AA43-96FC-4429A1FC8D5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30000" y="6476746"/>
            <a:ext cx="305271" cy="228853"/>
          </a:xfrm>
          <a:prstGeom prst="rect">
            <a:avLst/>
          </a:prstGeom>
        </p:spPr>
        <p:txBody>
          <a:bodyPr/>
          <a:lstStyle/>
          <a:p>
            <a:fld id="{81D60167-4931-47E6-BA6A-407CBD079E47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37055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25CB8B1A-5D10-D448-89F6-3F36625C8200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42" name="Title 41">
            <a:extLst>
              <a:ext uri="{FF2B5EF4-FFF2-40B4-BE49-F238E27FC236}">
                <a16:creationId xmlns:a16="http://schemas.microsoft.com/office/drawing/2014/main" id="{2BF82ED5-0B08-4346-BAF6-48BAD8D19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title in this format Heading area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DE69E-B45A-644A-8C72-42736E6DCF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solidFill>
            <a:schemeClr val="accent6"/>
          </a:solidFill>
        </p:spPr>
        <p:txBody>
          <a:bodyPr/>
          <a:lstStyle/>
          <a:p>
            <a:r>
              <a:rPr lang="en-GB" dirty="0"/>
              <a:t>Bullet point or paragraph heading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Nunc id </a:t>
            </a:r>
            <a:r>
              <a:rPr lang="en-GB" dirty="0" err="1"/>
              <a:t>tellus</a:t>
            </a:r>
            <a:r>
              <a:rPr lang="en-GB" dirty="0"/>
              <a:t> pharetra  </a:t>
            </a:r>
            <a:r>
              <a:rPr lang="en-GB" dirty="0" err="1"/>
              <a:t>turpis</a:t>
            </a:r>
            <a:r>
              <a:rPr lang="en-GB" dirty="0"/>
              <a:t> convallis </a:t>
            </a:r>
            <a:r>
              <a:rPr lang="en-GB" dirty="0" err="1"/>
              <a:t>aliquet</a:t>
            </a:r>
            <a:r>
              <a:rPr lang="en-GB" dirty="0"/>
              <a:t>. </a:t>
            </a:r>
            <a:r>
              <a:rPr lang="en-GB" dirty="0" err="1"/>
              <a:t>Suspendisse</a:t>
            </a:r>
            <a:r>
              <a:rPr lang="en-GB" dirty="0"/>
              <a:t> id </a:t>
            </a:r>
            <a:r>
              <a:rPr lang="en-GB" dirty="0" err="1"/>
              <a:t>lectus</a:t>
            </a:r>
            <a:r>
              <a:rPr lang="en-GB" dirty="0"/>
              <a:t> 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mauris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.</a:t>
            </a:r>
          </a:p>
          <a:p>
            <a:pPr lvl="2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 Nunc id </a:t>
            </a:r>
            <a:r>
              <a:rPr lang="en-GB" dirty="0" err="1"/>
              <a:t>tellus</a:t>
            </a:r>
            <a:r>
              <a:rPr lang="en-GB" dirty="0"/>
              <a:t> pharetra </a:t>
            </a:r>
            <a:r>
              <a:rPr lang="en-GB" dirty="0" err="1"/>
              <a:t>turpis</a:t>
            </a:r>
            <a:r>
              <a:rPr lang="en-GB" dirty="0"/>
              <a:t> convallis </a:t>
            </a:r>
            <a:r>
              <a:rPr lang="en-GB" dirty="0" err="1"/>
              <a:t>aliquet</a:t>
            </a:r>
            <a:r>
              <a:rPr lang="en-GB" dirty="0"/>
              <a:t>. </a:t>
            </a:r>
            <a:r>
              <a:rPr lang="en-GB" dirty="0" err="1"/>
              <a:t>Suspendis</a:t>
            </a:r>
            <a:r>
              <a:rPr lang="en-GB" dirty="0"/>
              <a:t>-  se id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mauris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lacinia </a:t>
            </a:r>
            <a:r>
              <a:rPr lang="en-GB" dirty="0" err="1"/>
              <a:t>quis</a:t>
            </a:r>
            <a:r>
              <a:rPr lang="en-GB" dirty="0"/>
              <a:t> in </a:t>
            </a:r>
            <a:r>
              <a:rPr lang="en-GB" dirty="0" err="1"/>
              <a:t>sapien</a:t>
            </a:r>
            <a:r>
              <a:rPr lang="en-GB" dirty="0"/>
              <a:t>.  </a:t>
            </a:r>
            <a:r>
              <a:rPr lang="en-GB" dirty="0" err="1"/>
              <a:t>Phasellus</a:t>
            </a:r>
            <a:r>
              <a:rPr lang="en-GB" dirty="0"/>
              <a:t> in </a:t>
            </a:r>
            <a:r>
              <a:rPr lang="en-GB" dirty="0" err="1"/>
              <a:t>nibh</a:t>
            </a:r>
            <a:r>
              <a:rPr lang="en-GB" dirty="0"/>
              <a:t> a </a:t>
            </a:r>
            <a:r>
              <a:rPr lang="en-GB" dirty="0" err="1"/>
              <a:t>dolor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 porta </a:t>
            </a:r>
            <a:r>
              <a:rPr lang="en-GB" dirty="0" err="1"/>
              <a:t>quis</a:t>
            </a:r>
            <a:r>
              <a:rPr lang="en-GB" dirty="0"/>
              <a:t> at </a:t>
            </a:r>
            <a:r>
              <a:rPr lang="en-GB" dirty="0" err="1"/>
              <a:t>odio</a:t>
            </a:r>
            <a:r>
              <a:rPr lang="en-GB" dirty="0"/>
              <a:t>. Ali-  </a:t>
            </a:r>
            <a:r>
              <a:rPr lang="en-GB" dirty="0" err="1"/>
              <a:t>quam</a:t>
            </a:r>
            <a:r>
              <a:rPr lang="en-GB" dirty="0"/>
              <a:t> </a:t>
            </a:r>
            <a:r>
              <a:rPr lang="en-GB" dirty="0" err="1"/>
              <a:t>ultrices</a:t>
            </a:r>
            <a:r>
              <a:rPr lang="en-GB" dirty="0"/>
              <a:t> non </a:t>
            </a:r>
            <a:r>
              <a:rPr lang="en-GB" dirty="0" err="1"/>
              <a:t>turpis</a:t>
            </a:r>
            <a:r>
              <a:rPr lang="en-GB" dirty="0"/>
              <a:t>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</a:t>
            </a:r>
            <a:r>
              <a:rPr lang="en-GB" dirty="0" err="1"/>
              <a:t>pulvi</a:t>
            </a:r>
            <a:r>
              <a:rPr lang="en-GB" dirty="0"/>
              <a:t>-  </a:t>
            </a:r>
            <a:r>
              <a:rPr lang="en-GB" dirty="0" err="1"/>
              <a:t>nar</a:t>
            </a:r>
            <a:r>
              <a:rPr lang="en-GB" dirty="0"/>
              <a:t> </a:t>
            </a:r>
            <a:r>
              <a:rPr lang="en-GB" dirty="0" err="1"/>
              <a:t>rutrum</a:t>
            </a:r>
            <a:r>
              <a:rPr lang="en-GB" dirty="0"/>
              <a:t>. </a:t>
            </a:r>
            <a:r>
              <a:rPr lang="en-GB" dirty="0" err="1"/>
              <a:t>Suspendisse</a:t>
            </a:r>
            <a:r>
              <a:rPr lang="en-GB" dirty="0"/>
              <a:t> non </a:t>
            </a:r>
            <a:r>
              <a:rPr lang="en-GB" dirty="0" err="1"/>
              <a:t>ornare</a:t>
            </a:r>
            <a:r>
              <a:rPr lang="en-GB" dirty="0"/>
              <a:t> ipsum. </a:t>
            </a:r>
            <a:r>
              <a:rPr lang="en-GB" dirty="0" err="1"/>
              <a:t>Vivamus</a:t>
            </a:r>
            <a:r>
              <a:rPr lang="en-GB" dirty="0"/>
              <a:t> lorem  </a:t>
            </a:r>
            <a:r>
              <a:rPr lang="en-GB" dirty="0" err="1"/>
              <a:t>nulla</a:t>
            </a:r>
            <a:r>
              <a:rPr lang="en-GB" dirty="0"/>
              <a:t>, cursus a </a:t>
            </a:r>
            <a:r>
              <a:rPr lang="en-GB" dirty="0" err="1"/>
              <a:t>pretium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aliquam</a:t>
            </a:r>
            <a:r>
              <a:rPr lang="en-GB" dirty="0"/>
              <a:t> ac </a:t>
            </a:r>
            <a:r>
              <a:rPr lang="en-GB" dirty="0" err="1"/>
              <a:t>turpis</a:t>
            </a:r>
            <a:r>
              <a:rPr lang="en-GB" dirty="0"/>
              <a:t>. Vestibulum a  </a:t>
            </a:r>
            <a:r>
              <a:rPr lang="en-GB" dirty="0" err="1"/>
              <a:t>venenatis</a:t>
            </a:r>
            <a:r>
              <a:rPr lang="en-GB" dirty="0"/>
              <a:t> </a:t>
            </a:r>
            <a:r>
              <a:rPr lang="en-GB" dirty="0" err="1"/>
              <a:t>leo</a:t>
            </a:r>
            <a:r>
              <a:rPr lang="en-GB" dirty="0"/>
              <a:t>, vitae </a:t>
            </a:r>
            <a:r>
              <a:rPr lang="en-GB" dirty="0" err="1"/>
              <a:t>sodales</a:t>
            </a:r>
            <a:r>
              <a:rPr lang="en-GB" dirty="0"/>
              <a:t> lorem.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faucibus</a:t>
            </a:r>
            <a:r>
              <a:rPr lang="en-GB" dirty="0"/>
              <a:t>.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E5122C48-95DA-E944-B262-C20D8C7638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DISCLAIMER IF REQUIRED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2FB4F1-5C43-034B-B3AD-E7F0135FC68E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73BCBF-01AB-8A4E-BF3F-D8E7FE66AB1A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37CEF871-D167-F246-89EE-0351446D5D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PRESENTATION TITLE // SECTION TITLE IF REQUIRED</a:t>
            </a:r>
          </a:p>
          <a:p>
            <a:endParaRPr lang="en-GB" dirty="0"/>
          </a:p>
        </p:txBody>
      </p:sp>
      <p:graphicFrame>
        <p:nvGraphicFramePr>
          <p:cNvPr id="14" name="Chart Placeholder 13">
            <a:extLst>
              <a:ext uri="{FF2B5EF4-FFF2-40B4-BE49-F238E27FC236}">
                <a16:creationId xmlns:a16="http://schemas.microsoft.com/office/drawing/2014/main" id="{E00CD84A-4D95-2748-B068-33D0B0BFDE2E}"/>
              </a:ext>
            </a:extLst>
          </p:cNvPr>
          <p:cNvGraphicFramePr>
            <a:graphicFrameLocks noGrp="1"/>
          </p:cNvGraphicFramePr>
          <p:nvPr>
            <p:ph type="chart" sz="quarter" idx="44"/>
            <p:extLst>
              <p:ext uri="{D42A27DB-BD31-4B8C-83A1-F6EECF244321}">
                <p14:modId xmlns:p14="http://schemas.microsoft.com/office/powerpoint/2010/main" val="1667160660"/>
              </p:ext>
            </p:extLst>
          </p:nvPr>
        </p:nvGraphicFramePr>
        <p:xfrm>
          <a:off x="9094788" y="4140842"/>
          <a:ext cx="2647950" cy="1750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73C9710-C72B-3741-B530-2CD156779F8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Nunc id </a:t>
            </a:r>
            <a:r>
              <a:rPr lang="en-GB" dirty="0" err="1"/>
              <a:t>tellus</a:t>
            </a:r>
            <a:r>
              <a:rPr lang="en-GB" dirty="0"/>
              <a:t> pharetra </a:t>
            </a:r>
            <a:r>
              <a:rPr lang="en-GB" dirty="0" err="1"/>
              <a:t>turpis</a:t>
            </a:r>
            <a:r>
              <a:rPr lang="en-GB" dirty="0"/>
              <a:t>  convallis </a:t>
            </a:r>
            <a:r>
              <a:rPr lang="en-GB" dirty="0" err="1"/>
              <a:t>aliquet</a:t>
            </a:r>
            <a:r>
              <a:rPr lang="en-GB" dirty="0"/>
              <a:t>.  </a:t>
            </a:r>
            <a:r>
              <a:rPr lang="en-GB" dirty="0" err="1"/>
              <a:t>Suspendisse</a:t>
            </a:r>
            <a:r>
              <a:rPr lang="en-GB" dirty="0"/>
              <a:t> id 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 </a:t>
            </a:r>
            <a:r>
              <a:rPr lang="en-GB" dirty="0" err="1"/>
              <a:t>mauris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 </a:t>
            </a:r>
            <a:r>
              <a:rPr lang="en-GB" dirty="0" err="1"/>
              <a:t>lacinia</a:t>
            </a:r>
            <a:r>
              <a:rPr lang="en-GB" dirty="0"/>
              <a:t> </a:t>
            </a:r>
            <a:r>
              <a:rPr lang="en-GB" dirty="0" err="1"/>
              <a:t>quis</a:t>
            </a:r>
            <a:r>
              <a:rPr lang="en-GB" dirty="0"/>
              <a:t> in </a:t>
            </a:r>
            <a:r>
              <a:rPr lang="en-GB" dirty="0" err="1"/>
              <a:t>sapien</a:t>
            </a:r>
            <a:r>
              <a:rPr lang="en-GB" dirty="0"/>
              <a:t>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4C96A20-D463-3A4F-8A94-5BCBE417C5DB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30000" y="6476746"/>
            <a:ext cx="305271" cy="228853"/>
          </a:xfrm>
          <a:prstGeom prst="rect">
            <a:avLst/>
          </a:prstGeom>
        </p:spPr>
        <p:txBody>
          <a:bodyPr/>
          <a:lstStyle/>
          <a:p>
            <a:fld id="{81D60167-4931-47E6-BA6A-407CBD079E47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6003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7A3F639D-C768-1E47-B22F-8160ACA9BC0F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20" r="120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8523219-1B74-6845-9394-C16191CFF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title in this format Heading area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A34391-4ACC-C746-AB0B-102BE042C7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l" rtl="0"/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Heading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350008-980B-144E-A7C7-307C97F578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 rtl="0"/>
            <a:r>
              <a:rPr lang="en-GB" dirty="0"/>
              <a:t>DISCLAIMER IF REQUIRED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7A080B-8888-D44B-9676-DEDED9B157F4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E33A3C-BF25-CD4B-9BA3-FFD2EC1FE261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pPr/>
              <a:t>30/10/2024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38794EB-0D6D-6C4F-99F7-9317F2909E8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PRESENTATION TITLE // SECTION TITLE IF REQUIRED</a:t>
            </a:r>
          </a:p>
          <a:p>
            <a:endParaRPr lang="en-GB" dirty="0"/>
          </a:p>
          <a:p>
            <a:pPr marL="7938" indent="0" algn="l" rtl="0">
              <a:tabLst/>
            </a:pP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FAAB47A-B297-FC4E-BAC8-111805D39D9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l" rtl="0"/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Lorem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ipsum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dolor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sit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amet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,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consectetur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adipiscing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elit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Nunc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tellus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pharetra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turpis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2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convallis</a:t>
            </a:r>
            <a:r>
              <a:rPr lang="en-GB" spc="-2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aliquet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Suspendisse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lectus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port- </a:t>
            </a:r>
            <a:r>
              <a:rPr lang="en-GB" spc="-2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mauris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porttitor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lacinia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quis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in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sapien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endParaRPr lang="en-GB" dirty="0">
              <a:latin typeface="Century Gothic Pro"/>
              <a:cs typeface="Century Gothic Pro"/>
            </a:endParaRPr>
          </a:p>
          <a:p>
            <a:pPr marL="0" indent="0" algn="l" rtl="0">
              <a:lnSpc>
                <a:spcPct val="100000"/>
              </a:lnSpc>
              <a:spcAft>
                <a:spcPts val="0"/>
              </a:spcAft>
              <a:tabLst/>
            </a:pP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C37C296-0B2A-E246-8E68-4A186BEDF05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 algn="l" rtl="0"/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Heading</a:t>
            </a:r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52AA721-E1AF-604C-804B-A8688BE7B28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pPr algn="l" rtl="0"/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Heading</a:t>
            </a:r>
            <a:endParaRPr lang="en-GB" dirty="0"/>
          </a:p>
        </p:txBody>
      </p:sp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64ABC4D7-A2C3-B247-93C9-43411547019E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20" r="120"/>
          <a:stretch>
            <a:fillRect/>
          </a:stretch>
        </p:blipFill>
        <p:spPr/>
      </p:pic>
      <p:pic>
        <p:nvPicPr>
          <p:cNvPr id="40" name="Picture Placeholder 39">
            <a:extLst>
              <a:ext uri="{FF2B5EF4-FFF2-40B4-BE49-F238E27FC236}">
                <a16:creationId xmlns:a16="http://schemas.microsoft.com/office/drawing/2014/main" id="{5883A0F5-EB80-704C-9947-C51CD2E1C696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120" r="120"/>
          <a:stretch>
            <a:fillRect/>
          </a:stretch>
        </p:blipFill>
        <p:spPr/>
      </p:pic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7759CECD-16EA-F145-A5B4-C4CEB1667EB4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120" r="120"/>
          <a:stretch>
            <a:fillRect/>
          </a:stretch>
        </p:blipFill>
        <p:spPr/>
      </p:pic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BDC63A0-3277-4049-8CD9-D8FC94A72EA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pPr algn="l" rtl="0"/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Lorem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ipsum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dolor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sit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amet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,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consectetur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adipiscing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elit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Nunc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tellus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pharetra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turpis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2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convallis</a:t>
            </a:r>
            <a:r>
              <a:rPr lang="en-GB" spc="-2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aliquet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Suspendisse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lectus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port- </a:t>
            </a:r>
            <a:r>
              <a:rPr lang="en-GB" spc="-2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mauris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porttitor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lacinia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quis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in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sapien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endParaRPr lang="en-GB" dirty="0">
              <a:latin typeface="Century Gothic Pro"/>
              <a:cs typeface="Century Gothic Pro"/>
            </a:endParaRPr>
          </a:p>
          <a:p>
            <a:pPr marL="0" indent="0" algn="l" rtl="0">
              <a:lnSpc>
                <a:spcPct val="100000"/>
              </a:lnSpc>
              <a:spcAft>
                <a:spcPts val="0"/>
              </a:spcAft>
              <a:tabLst/>
            </a:pPr>
            <a:endParaRPr lang="en-GB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D289CC7-A41D-DD40-9D21-232FBE093EB0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pPr algn="l" rtl="0"/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Lorem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ipsum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dolor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sit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amet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,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consectetur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adipiscing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elit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Nunc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tellus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pharetra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turpis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2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convallis</a:t>
            </a:r>
            <a:r>
              <a:rPr lang="en-GB" spc="-2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aliquet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Suspendisse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lectus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port- </a:t>
            </a:r>
            <a:r>
              <a:rPr lang="en-GB" spc="-2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mauris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porttitor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lacinia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quis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in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sapien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endParaRPr lang="en-GB" dirty="0">
              <a:latin typeface="Century Gothic Pro"/>
              <a:cs typeface="Century Gothic Pro"/>
            </a:endParaRPr>
          </a:p>
          <a:p>
            <a:pPr marL="0" indent="0" algn="l" rtl="0">
              <a:lnSpc>
                <a:spcPct val="100000"/>
              </a:lnSpc>
              <a:spcAft>
                <a:spcPts val="0"/>
              </a:spcAft>
              <a:tabLst/>
            </a:pP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83E5E02-6647-D546-BA97-F6ECF94167F0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pPr algn="l" rtl="0"/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Lorem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ipsum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dolor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sit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amet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,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consectetur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adipiscing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elit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Nunc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tellus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pharetra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turpis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2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convallis</a:t>
            </a:r>
            <a:r>
              <a:rPr lang="en-GB" spc="-2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aliquet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Suspendisse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lectus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port- </a:t>
            </a:r>
            <a:r>
              <a:rPr lang="en-GB" spc="-2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mauris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porttitor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lacinia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quis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in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sapien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endParaRPr lang="en-GB" dirty="0">
              <a:latin typeface="Century Gothic Pro"/>
              <a:cs typeface="Century Gothic Pro"/>
            </a:endParaRPr>
          </a:p>
          <a:p>
            <a:pPr marL="0" indent="0" algn="l" rtl="0">
              <a:lnSpc>
                <a:spcPct val="100000"/>
              </a:lnSpc>
              <a:spcAft>
                <a:spcPts val="0"/>
              </a:spcAft>
              <a:tabLst/>
            </a:pPr>
            <a:endParaRPr lang="en-GB" dirty="0"/>
          </a:p>
        </p:txBody>
      </p:sp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8687F683-FB4D-3547-9743-4F1F18DE4820}"/>
              </a:ext>
            </a:extLst>
          </p:cNvPr>
          <p:cNvPicPr>
            <a:picLocks noGrp="1" noChangeAspect="1"/>
          </p:cNvPicPr>
          <p:nvPr>
            <p:ph type="pic" sz="quarter" idx="3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20" r="120"/>
          <a:stretch>
            <a:fillRect/>
          </a:stretch>
        </p:blipFill>
        <p:spPr/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23DEE9D1-A683-324E-AB33-59A4BD03A644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pPr algn="l" rtl="0"/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Lorem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ipsum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dolor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sit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amet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,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consectetur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adipiscing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elit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Nunc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tellus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pharetra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turpis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2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convallis</a:t>
            </a:r>
            <a:r>
              <a:rPr lang="en-GB" spc="-2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aliquet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Suspendisse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lectus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port- </a:t>
            </a:r>
            <a:r>
              <a:rPr lang="en-GB" spc="-2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mauris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porttitor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lacinia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quis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in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sapien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endParaRPr lang="en-GB" dirty="0">
              <a:latin typeface="Century Gothic Pro"/>
              <a:cs typeface="Century Gothic Pro"/>
            </a:endParaRPr>
          </a:p>
          <a:p>
            <a:pPr marL="0" indent="0" algn="l" rtl="0">
              <a:lnSpc>
                <a:spcPct val="100000"/>
              </a:lnSpc>
              <a:spcAft>
                <a:spcPts val="0"/>
              </a:spcAft>
              <a:tabLst/>
            </a:pPr>
            <a:endParaRPr lang="en-GB" dirty="0"/>
          </a:p>
        </p:txBody>
      </p:sp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5FAE9983-EA32-6F4D-85B9-E58FFEE872F0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20" r="120"/>
          <a:stretch>
            <a:fillRect/>
          </a:stretch>
        </p:blipFill>
        <p:spPr/>
      </p:pic>
      <p:pic>
        <p:nvPicPr>
          <p:cNvPr id="48" name="Picture Placeholder 47">
            <a:extLst>
              <a:ext uri="{FF2B5EF4-FFF2-40B4-BE49-F238E27FC236}">
                <a16:creationId xmlns:a16="http://schemas.microsoft.com/office/drawing/2014/main" id="{D788EB5D-779B-D946-89B4-7683E045C634}"/>
              </a:ext>
            </a:extLst>
          </p:cNvPr>
          <p:cNvPicPr>
            <a:picLocks noGrp="1" noChangeAspect="1"/>
          </p:cNvPicPr>
          <p:nvPr>
            <p:ph type="pic" sz="quarter" idx="40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120" r="120"/>
          <a:stretch>
            <a:fillRect/>
          </a:stretch>
        </p:blipFill>
        <p:spPr/>
      </p:pic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300EA618-7E70-A64A-AC84-C55E92CADAB4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120" r="120"/>
          <a:stretch>
            <a:fillRect/>
          </a:stretch>
        </p:blipFill>
        <p:spPr/>
      </p:pic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A0BE2E51-AB64-B14F-96D5-021A53C22C2F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pPr algn="l" rtl="0"/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Lorem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ipsum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dolor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sit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amet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,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consectetur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adipiscing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elit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Nunc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tellus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pharetra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turpis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2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convallis</a:t>
            </a:r>
            <a:r>
              <a:rPr lang="en-GB" spc="-2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aliquet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Suspendisse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lectus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port- </a:t>
            </a:r>
            <a:r>
              <a:rPr lang="en-GB" spc="-2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mauris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porttitor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lacinia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quis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in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sapien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endParaRPr lang="en-GB" dirty="0">
              <a:latin typeface="Century Gothic Pro"/>
              <a:cs typeface="Century Gothic Pro"/>
            </a:endParaRPr>
          </a:p>
          <a:p>
            <a:pPr marL="0" indent="0" algn="l" rtl="0">
              <a:lnSpc>
                <a:spcPct val="100000"/>
              </a:lnSpc>
              <a:spcAft>
                <a:spcPts val="0"/>
              </a:spcAft>
              <a:tabLst/>
            </a:pPr>
            <a:endParaRPr lang="en-GB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4CCE1148-7E43-8149-8B9A-30188EE3906C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pPr algn="l" rtl="0"/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Lorem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ipsum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dolor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sit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amet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,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consectetur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adipiscing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elit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Nunc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tellus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pharetra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turpis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2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convallis</a:t>
            </a:r>
            <a:r>
              <a:rPr lang="en-GB" spc="-2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aliquet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Suspendisse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lectus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port- </a:t>
            </a:r>
            <a:r>
              <a:rPr lang="en-GB" spc="-2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mauris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porttitor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lacinia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quis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in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sapien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endParaRPr lang="en-GB" dirty="0">
              <a:latin typeface="Century Gothic Pro"/>
              <a:cs typeface="Century Gothic Pro"/>
            </a:endParaRPr>
          </a:p>
          <a:p>
            <a:pPr marL="0" indent="0" algn="l" rtl="0">
              <a:lnSpc>
                <a:spcPct val="100000"/>
              </a:lnSpc>
              <a:spcAft>
                <a:spcPts val="0"/>
              </a:spcAft>
              <a:tabLst/>
            </a:pPr>
            <a:endParaRPr lang="en-GB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BC51AC90-62AF-3E4C-AC1C-02EF5A2538E8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pPr algn="l" rtl="0"/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Lorem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ipsum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dolor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sit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amet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,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consectetur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adipiscing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elit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Nunc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tellus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pharetra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turpis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2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convallis</a:t>
            </a:r>
            <a:r>
              <a:rPr lang="en-GB" spc="-2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aliquet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Suspendisse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lectus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port- </a:t>
            </a:r>
            <a:r>
              <a:rPr lang="en-GB" spc="-2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mauris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porttitor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lacinia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quis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in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sapien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endParaRPr lang="en-GB" dirty="0">
              <a:latin typeface="Century Gothic Pro"/>
              <a:cs typeface="Century Gothic Pro"/>
            </a:endParaRPr>
          </a:p>
          <a:p>
            <a:pPr marL="0" indent="0" algn="l" rtl="0">
              <a:lnSpc>
                <a:spcPct val="100000"/>
              </a:lnSpc>
              <a:spcAft>
                <a:spcPts val="0"/>
              </a:spcAft>
              <a:tabLst/>
            </a:pPr>
            <a:endParaRPr lang="en-GB" dirty="0"/>
          </a:p>
        </p:txBody>
      </p:sp>
      <p:pic>
        <p:nvPicPr>
          <p:cNvPr id="52" name="Picture Placeholder 51">
            <a:extLst>
              <a:ext uri="{FF2B5EF4-FFF2-40B4-BE49-F238E27FC236}">
                <a16:creationId xmlns:a16="http://schemas.microsoft.com/office/drawing/2014/main" id="{C4C730A6-40EF-464D-B410-C84390F74173}"/>
              </a:ext>
            </a:extLst>
          </p:cNvPr>
          <p:cNvPicPr>
            <a:picLocks noGrp="1" noChangeAspect="1"/>
          </p:cNvPicPr>
          <p:nvPr>
            <p:ph type="pic" sz="quarter" idx="4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39" r="239"/>
          <a:stretch>
            <a:fillRect/>
          </a:stretch>
        </p:blipFill>
        <p:spPr/>
      </p:pic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022ED623-B861-AF4F-B230-D8FED0F2BA14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pPr algn="l" rtl="0"/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Lorem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ipsum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dolor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sit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amet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,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consectetur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adipiscing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elit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Nunc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tellus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pharetra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turpis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2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convallis</a:t>
            </a:r>
            <a:r>
              <a:rPr lang="en-GB" spc="-2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aliquet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Suspendisse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lectus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port- </a:t>
            </a:r>
            <a:r>
              <a:rPr lang="en-GB" spc="-2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mauris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porttitor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lacinia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quis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in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sapien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endParaRPr lang="en-GB" dirty="0">
              <a:latin typeface="Century Gothic Pro"/>
              <a:cs typeface="Century Gothic Pro"/>
            </a:endParaRPr>
          </a:p>
          <a:p>
            <a:pPr marL="0" indent="0" algn="l" rtl="0">
              <a:lnSpc>
                <a:spcPct val="100000"/>
              </a:lnSpc>
              <a:spcAft>
                <a:spcPts val="0"/>
              </a:spcAft>
              <a:tabLst/>
            </a:pPr>
            <a:endParaRPr lang="en-GB" dirty="0"/>
          </a:p>
        </p:txBody>
      </p:sp>
      <p:pic>
        <p:nvPicPr>
          <p:cNvPr id="54" name="Picture Placeholder 53">
            <a:extLst>
              <a:ext uri="{FF2B5EF4-FFF2-40B4-BE49-F238E27FC236}">
                <a16:creationId xmlns:a16="http://schemas.microsoft.com/office/drawing/2014/main" id="{7626A32D-BBB1-DC4F-BE36-F11DEB648CCF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39" r="239"/>
          <a:stretch>
            <a:fillRect/>
          </a:stretch>
        </p:blipFill>
        <p:spPr/>
      </p:pic>
      <p:pic>
        <p:nvPicPr>
          <p:cNvPr id="56" name="Picture Placeholder 55">
            <a:extLst>
              <a:ext uri="{FF2B5EF4-FFF2-40B4-BE49-F238E27FC236}">
                <a16:creationId xmlns:a16="http://schemas.microsoft.com/office/drawing/2014/main" id="{06B0B695-3483-4E4C-9AE6-618EA28DC411}"/>
              </a:ext>
            </a:extLst>
          </p:cNvPr>
          <p:cNvPicPr>
            <a:picLocks noGrp="1" noChangeAspect="1"/>
          </p:cNvPicPr>
          <p:nvPr>
            <p:ph type="pic" sz="quarter" idx="48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39" r="239"/>
          <a:stretch>
            <a:fillRect/>
          </a:stretch>
        </p:blipFill>
        <p:spPr/>
      </p:pic>
      <p:pic>
        <p:nvPicPr>
          <p:cNvPr id="58" name="Picture Placeholder 57">
            <a:extLst>
              <a:ext uri="{FF2B5EF4-FFF2-40B4-BE49-F238E27FC236}">
                <a16:creationId xmlns:a16="http://schemas.microsoft.com/office/drawing/2014/main" id="{97514A5C-B256-FE47-BC8B-ECD775ECE084}"/>
              </a:ext>
            </a:extLst>
          </p:cNvPr>
          <p:cNvPicPr>
            <a:picLocks noGrp="1" noChangeAspect="1"/>
          </p:cNvPicPr>
          <p:nvPr>
            <p:ph type="pic" sz="quarter" idx="49"/>
          </p:nvPr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39" r="239"/>
          <a:stretch>
            <a:fillRect/>
          </a:stretch>
        </p:blipFill>
        <p:spPr/>
      </p:pic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AA4E7A4F-A6B8-4D43-87AB-EDA3E1A2C3C3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pPr algn="l" rtl="0"/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Lorem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ipsum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dolor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sit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amet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,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consectetur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adipiscing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elit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Nunc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tellus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pharetra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turpis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2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convallis</a:t>
            </a:r>
            <a:r>
              <a:rPr lang="en-GB" spc="-2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aliquet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Suspendisse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lectus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port- </a:t>
            </a:r>
            <a:r>
              <a:rPr lang="en-GB" spc="-2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mauris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porttitor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lacinia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quis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in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sapien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endParaRPr lang="en-GB" dirty="0">
              <a:latin typeface="Century Gothic Pro"/>
              <a:cs typeface="Century Gothic Pro"/>
            </a:endParaRPr>
          </a:p>
          <a:p>
            <a:pPr marL="0" indent="0" algn="l" rtl="0">
              <a:lnSpc>
                <a:spcPct val="100000"/>
              </a:lnSpc>
              <a:spcAft>
                <a:spcPts val="0"/>
              </a:spcAft>
              <a:tabLst/>
            </a:pPr>
            <a:endParaRPr lang="en-GB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6050FCB8-4828-BB4F-92AD-C4F4832DB417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pPr algn="l" rtl="0"/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Lorem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ipsum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dolor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sit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amet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,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consectetur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adipiscing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elit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Nunc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tellus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pharetra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turpis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2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convallis</a:t>
            </a:r>
            <a:r>
              <a:rPr lang="en-GB" spc="-2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aliquet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Suspendisse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lectus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port- </a:t>
            </a:r>
            <a:r>
              <a:rPr lang="en-GB" spc="-2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mauris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porttitor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lacinia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quis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in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sapien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endParaRPr lang="en-GB" dirty="0">
              <a:latin typeface="Century Gothic Pro"/>
              <a:cs typeface="Century Gothic Pro"/>
            </a:endParaRPr>
          </a:p>
          <a:p>
            <a:pPr marL="0" indent="0" algn="l" rtl="0">
              <a:lnSpc>
                <a:spcPct val="100000"/>
              </a:lnSpc>
              <a:spcAft>
                <a:spcPts val="0"/>
              </a:spcAft>
              <a:tabLst/>
            </a:pPr>
            <a:endParaRPr lang="en-GB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785BB16B-24CC-6543-87DF-32157FB362ED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pPr algn="l" rtl="0"/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Lorem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ipsum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dolor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sit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amet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,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consectetur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adipiscing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elit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Nunc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tellus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pharetra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turpis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2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convallis</a:t>
            </a:r>
            <a:r>
              <a:rPr lang="en-GB" spc="-2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aliquet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Suspendisse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id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lectus</a:t>
            </a:r>
            <a:r>
              <a:rPr lang="en-GB" spc="-15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spc="-5" dirty="0">
                <a:solidFill>
                  <a:srgbClr val="231F20"/>
                </a:solidFill>
                <a:latin typeface="Century Gothic Pro"/>
                <a:cs typeface="Century Gothic Pro"/>
              </a:rPr>
              <a:t>port- </a:t>
            </a:r>
            <a:r>
              <a:rPr lang="en-GB" spc="-2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mauris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porttitor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lacinia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quis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in</a:t>
            </a:r>
            <a:r>
              <a:rPr lang="en-GB" spc="-10" dirty="0">
                <a:solidFill>
                  <a:srgbClr val="231F20"/>
                </a:solidFill>
                <a:latin typeface="Century Gothic Pro"/>
                <a:cs typeface="Century Gothic Pro"/>
              </a:rPr>
              <a:t> </a:t>
            </a:r>
            <a:r>
              <a:rPr lang="en-GB" dirty="0" err="1">
                <a:solidFill>
                  <a:srgbClr val="231F20"/>
                </a:solidFill>
                <a:latin typeface="Century Gothic Pro"/>
                <a:cs typeface="Century Gothic Pro"/>
              </a:rPr>
              <a:t>sapien</a:t>
            </a:r>
            <a:r>
              <a:rPr lang="en-GB" dirty="0">
                <a:solidFill>
                  <a:srgbClr val="231F20"/>
                </a:solidFill>
                <a:latin typeface="Century Gothic Pro"/>
                <a:cs typeface="Century Gothic Pro"/>
              </a:rPr>
              <a:t>.</a:t>
            </a:r>
            <a:endParaRPr lang="en-GB" dirty="0">
              <a:latin typeface="Century Gothic Pro"/>
              <a:cs typeface="Century Gothic Pro"/>
            </a:endParaRPr>
          </a:p>
          <a:p>
            <a:pPr marL="0" indent="0" algn="l" rtl="0">
              <a:lnSpc>
                <a:spcPct val="100000"/>
              </a:lnSpc>
              <a:spcAft>
                <a:spcPts val="0"/>
              </a:spcAft>
              <a:tabLst/>
            </a:pP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3904C9A-CBB4-924D-862D-2606A93D212B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30000" y="6476746"/>
            <a:ext cx="305271" cy="228853"/>
          </a:xfrm>
          <a:prstGeom prst="rect">
            <a:avLst/>
          </a:prstGeom>
        </p:spPr>
        <p:txBody>
          <a:bodyPr/>
          <a:lstStyle/>
          <a:p>
            <a:pPr algn="r"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 algn="r">
                <a:tabLst>
                  <a:tab pos="1908175" algn="l"/>
                </a:tabLst>
              </a:pPr>
              <a:t>21</a:t>
            </a:fld>
            <a:endParaRPr lang="en-GB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492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2BB142-0D0C-C44A-99C1-811AACD377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/>
              <a:t>For further information  please conatct:</a:t>
            </a:r>
          </a:p>
          <a:p>
            <a:endParaRPr lang="en-GB"/>
          </a:p>
          <a:p>
            <a:r>
              <a:rPr lang="en-GB"/>
              <a:t>Name Surname  </a:t>
            </a:r>
            <a:r>
              <a:rPr lang="en-GB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email@address.com </a:t>
            </a:r>
            <a:r>
              <a:rPr lang="en-GB"/>
              <a:t> </a:t>
            </a:r>
          </a:p>
          <a:p>
            <a:r>
              <a:rPr lang="en-GB"/>
              <a:t>M: +971 (0)55 666 7788</a:t>
            </a:r>
          </a:p>
          <a:p>
            <a:endParaRPr lang="en-GB"/>
          </a:p>
          <a:p>
            <a:r>
              <a:rPr lang="en-GB"/>
              <a:t>Gate Building  </a:t>
            </a:r>
          </a:p>
          <a:p>
            <a:r>
              <a:rPr lang="en-GB"/>
              <a:t>Level 17</a:t>
            </a:r>
          </a:p>
          <a:p>
            <a:r>
              <a:rPr lang="en-GB"/>
              <a:t>DIFC, Dubai, UAE  </a:t>
            </a:r>
          </a:p>
          <a:p>
            <a:r>
              <a:rPr lang="en-GB"/>
              <a:t>PO Box 12345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6D28B7-821B-0343-86E7-CD7D5872A3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/>
              <a:t>Contact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B39C4F-B76F-5B40-A46B-5CF20BC9B7C4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3A6AFE7-804C-834E-AAB9-7F86AA30C5D9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A55C62-3748-174A-9098-A32DA92E4DD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81D60167-4931-47E6-BA6A-407CBD079E47}" type="slidenum">
              <a:rPr lang="en-GB" smtClean="0"/>
              <a:pPr/>
              <a:t>22</a:t>
            </a:fld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3463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9D09110-98D9-5D4B-AC98-7568204FDD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0">
              <a:lnSpc>
                <a:spcPts val="3600"/>
              </a:lnSpc>
            </a:pP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55B2B8B-56B3-B903-25A1-7D5F636B8699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DDA9B95-0173-E743-8222-FAE39BCF277A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Confidential date: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E9AE6D-ACF3-C540-89A5-B38944BDD7E2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56BA06BC-7D0D-5240-887C-547AC374D321}" type="datetime1">
              <a:rPr lang="en-GB" smtClean="0"/>
              <a:pPr>
                <a:spcAft>
                  <a:spcPts val="600"/>
                </a:spcAft>
              </a:pPr>
              <a:t>30/10/2024</a:t>
            </a:fld>
            <a:endParaRPr lang="en-US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5E14B24B-0B45-821E-81B3-8DDBD670C4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0435ED-5AE5-6343-806C-BB8C67302665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>
                <a:spcAft>
                  <a:spcPts val="600"/>
                </a:spcAft>
                <a:tabLst>
                  <a:tab pos="1908175" algn="l"/>
                </a:tabLst>
              </a:pPr>
              <a:t>23</a:t>
            </a:fld>
            <a:endParaRPr lang="en-GB" sz="1000"/>
          </a:p>
        </p:txBody>
      </p:sp>
    </p:spTree>
    <p:extLst>
      <p:ext uri="{BB962C8B-B14F-4D97-AF65-F5344CB8AC3E}">
        <p14:creationId xmlns:p14="http://schemas.microsoft.com/office/powerpoint/2010/main" val="3694855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1C544-18A5-444F-AA0D-368E5A30F7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Presentation title in this  format can be used as  multi-line.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447CE8-311E-B145-BBEB-DDEE4AB78EEB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r>
              <a:rPr lang="en-GB"/>
              <a:t>Subtitle, that describes the content in more  detail or if required can be placed here in this  format and can be used multi-line.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EB372B-F414-6C49-A5CA-C43E8A552A48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5304D6-FFFC-2E48-BCC6-8834A4C360E7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FFC812-BFE4-7649-9DBF-4A718D48FA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/>
              <a:t>Date:</a:t>
            </a:r>
            <a:endParaRPr lang="en-GB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CAB08D4E-4557-F746-B9E9-97AB387E4C1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448CA4-4DFF-AA43-96FC-4429A1FC8D5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30000" y="6476746"/>
            <a:ext cx="305271" cy="228853"/>
          </a:xfrm>
          <a:prstGeom prst="rect">
            <a:avLst/>
          </a:prstGeom>
        </p:spPr>
        <p:txBody>
          <a:bodyPr/>
          <a:lstStyle/>
          <a:p>
            <a:fld id="{81D60167-4931-47E6-BA6A-407CBD079E47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3930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98150-15D1-2848-B522-5E430385EC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0">
              <a:lnSpc>
                <a:spcPts val="3600"/>
              </a:lnSpc>
            </a:pPr>
            <a:r>
              <a:rPr lang="en-GB" dirty="0"/>
              <a:t>01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5049AF-43BA-0740-ABB8-F8250C6338CD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r>
              <a:rPr lang="en-GB" dirty="0"/>
              <a:t>The slides that follow are </a:t>
            </a:r>
          </a:p>
          <a:p>
            <a:r>
              <a:rPr lang="en-GB" dirty="0"/>
              <a:t>the functional slides that might be required.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3BA770-F2C9-5A4C-827B-3550A493E36E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6C7C1D-7CE1-B147-99A0-C63515C63216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t>30/10/2024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8C1A89-0B6F-4B4B-B89A-6EECF403867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30000" y="6476746"/>
            <a:ext cx="305271" cy="228853"/>
          </a:xfrm>
          <a:prstGeom prst="rect">
            <a:avLst/>
          </a:prstGeom>
        </p:spPr>
        <p:txBody>
          <a:bodyPr/>
          <a:lstStyle/>
          <a:p>
            <a:pPr algn="r">
              <a:tabLst>
                <a:tab pos="1908175" algn="l"/>
              </a:tabLst>
            </a:pPr>
            <a:fld id="{81D60167-4931-47E6-BA6A-407CBD079E47}" type="slidenum">
              <a:rPr lang="en-GB" sz="1000" smtClean="0"/>
              <a:pPr algn="r">
                <a:tabLst>
                  <a:tab pos="1908175" algn="l"/>
                </a:tabLst>
              </a:pPr>
              <a:t>4</a:t>
            </a:fld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2979953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B17D9-9AB3-C84C-BB3E-6F8A96C9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title in this format Heading area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BF0040-3AF9-3C42-8C3B-FE0D3DB9BD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Bullet point or subheading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 </a:t>
            </a:r>
            <a:r>
              <a:rPr lang="en-GB" dirty="0" err="1"/>
              <a:t>elit</a:t>
            </a:r>
            <a:r>
              <a:rPr lang="en-GB" dirty="0"/>
              <a:t>. Nunc id </a:t>
            </a:r>
            <a:r>
              <a:rPr lang="en-GB" dirty="0" err="1"/>
              <a:t>tellus</a:t>
            </a:r>
            <a:r>
              <a:rPr lang="en-GB" dirty="0"/>
              <a:t> pharetra </a:t>
            </a:r>
            <a:r>
              <a:rPr lang="en-GB" dirty="0" err="1"/>
              <a:t>turpis</a:t>
            </a:r>
            <a:r>
              <a:rPr lang="en-GB" dirty="0"/>
              <a:t> convallis </a:t>
            </a:r>
            <a:r>
              <a:rPr lang="en-GB" dirty="0" err="1"/>
              <a:t>aliquet</a:t>
            </a:r>
            <a:r>
              <a:rPr lang="en-GB" dirty="0"/>
              <a:t>.  </a:t>
            </a:r>
            <a:r>
              <a:rPr lang="en-GB" dirty="0" err="1"/>
              <a:t>Suspendisse</a:t>
            </a:r>
            <a:r>
              <a:rPr lang="en-GB" dirty="0"/>
              <a:t> id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mauris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 lacinia </a:t>
            </a:r>
            <a:r>
              <a:rPr lang="en-GB" dirty="0" err="1"/>
              <a:t>quis</a:t>
            </a:r>
            <a:r>
              <a:rPr lang="en-GB" dirty="0"/>
              <a:t> in </a:t>
            </a:r>
            <a:r>
              <a:rPr lang="en-GB" dirty="0" err="1"/>
              <a:t>sapien</a:t>
            </a:r>
            <a:r>
              <a:rPr lang="en-GB" dirty="0"/>
              <a:t>. </a:t>
            </a:r>
            <a:r>
              <a:rPr lang="en-GB" dirty="0" err="1"/>
              <a:t>Phasellus</a:t>
            </a:r>
            <a:r>
              <a:rPr lang="en-GB" dirty="0"/>
              <a:t> in </a:t>
            </a:r>
            <a:r>
              <a:rPr lang="en-GB" dirty="0" err="1"/>
              <a:t>nibh</a:t>
            </a:r>
            <a:r>
              <a:rPr lang="en-GB" dirty="0"/>
              <a:t> a </a:t>
            </a:r>
            <a:r>
              <a:rPr lang="en-GB" dirty="0" err="1"/>
              <a:t>dolor</a:t>
            </a:r>
            <a:r>
              <a:rPr lang="en-GB" dirty="0"/>
              <a:t>  </a:t>
            </a:r>
            <a:r>
              <a:rPr lang="en-GB" dirty="0" err="1"/>
              <a:t>posuere</a:t>
            </a:r>
            <a:r>
              <a:rPr lang="en-GB" dirty="0"/>
              <a:t> porta </a:t>
            </a:r>
            <a:r>
              <a:rPr lang="en-GB" dirty="0" err="1"/>
              <a:t>quis</a:t>
            </a:r>
            <a:r>
              <a:rPr lang="en-GB" dirty="0"/>
              <a:t> at </a:t>
            </a:r>
            <a:r>
              <a:rPr lang="en-GB" dirty="0" err="1"/>
              <a:t>odio</a:t>
            </a:r>
            <a:r>
              <a:rPr lang="en-GB" dirty="0"/>
              <a:t>.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ultrices</a:t>
            </a:r>
            <a:r>
              <a:rPr lang="en-GB" dirty="0"/>
              <a:t> non  </a:t>
            </a:r>
            <a:r>
              <a:rPr lang="en-GB" dirty="0" err="1"/>
              <a:t>turpis</a:t>
            </a:r>
            <a:r>
              <a:rPr lang="en-GB" dirty="0"/>
              <a:t>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laoreet</a:t>
            </a:r>
            <a:r>
              <a:rPr lang="en-GB" dirty="0"/>
              <a:t>.</a:t>
            </a:r>
          </a:p>
          <a:p>
            <a:pPr lvl="1"/>
            <a:r>
              <a:rPr lang="en-GB" dirty="0" err="1"/>
              <a:t>Nulla</a:t>
            </a:r>
            <a:r>
              <a:rPr lang="en-GB" dirty="0"/>
              <a:t> </a:t>
            </a:r>
            <a:r>
              <a:rPr lang="en-GB" dirty="0" err="1"/>
              <a:t>feugiat</a:t>
            </a:r>
            <a:r>
              <a:rPr lang="en-GB" dirty="0"/>
              <a:t> pulvinar </a:t>
            </a:r>
            <a:r>
              <a:rPr lang="en-GB" dirty="0" err="1"/>
              <a:t>rutrum</a:t>
            </a:r>
            <a:r>
              <a:rPr lang="en-GB" dirty="0"/>
              <a:t>. </a:t>
            </a:r>
            <a:r>
              <a:rPr lang="en-GB" dirty="0" err="1"/>
              <a:t>Suspendisse</a:t>
            </a:r>
            <a:r>
              <a:rPr lang="en-GB" dirty="0"/>
              <a:t> non  </a:t>
            </a:r>
            <a:r>
              <a:rPr lang="en-GB" dirty="0" err="1"/>
              <a:t>ornare</a:t>
            </a:r>
            <a:r>
              <a:rPr lang="en-GB" dirty="0"/>
              <a:t> ipsum. </a:t>
            </a:r>
            <a:r>
              <a:rPr lang="en-GB" dirty="0" err="1"/>
              <a:t>Vivamus</a:t>
            </a:r>
            <a:r>
              <a:rPr lang="en-GB" dirty="0"/>
              <a:t> lorem </a:t>
            </a:r>
            <a:r>
              <a:rPr lang="en-GB" dirty="0" err="1"/>
              <a:t>nulla</a:t>
            </a:r>
            <a:r>
              <a:rPr lang="en-GB" dirty="0"/>
              <a:t>, cursus a  </a:t>
            </a:r>
            <a:r>
              <a:rPr lang="en-GB" dirty="0" err="1"/>
              <a:t>pretium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aliquam</a:t>
            </a:r>
            <a:r>
              <a:rPr lang="en-GB" dirty="0"/>
              <a:t> ac </a:t>
            </a:r>
            <a:r>
              <a:rPr lang="en-GB" dirty="0" err="1"/>
              <a:t>turpis</a:t>
            </a:r>
            <a:r>
              <a:rPr lang="en-GB" dirty="0"/>
              <a:t>. Vestibulum a  </a:t>
            </a:r>
            <a:r>
              <a:rPr lang="en-GB" dirty="0" err="1"/>
              <a:t>venenatis</a:t>
            </a:r>
            <a:r>
              <a:rPr lang="en-GB" dirty="0"/>
              <a:t> </a:t>
            </a:r>
            <a:r>
              <a:rPr lang="en-GB" dirty="0" err="1"/>
              <a:t>leo</a:t>
            </a:r>
            <a:r>
              <a:rPr lang="en-GB" dirty="0"/>
              <a:t>, vitae </a:t>
            </a:r>
            <a:r>
              <a:rPr lang="en-GB" dirty="0" err="1"/>
              <a:t>sodales</a:t>
            </a:r>
            <a:r>
              <a:rPr lang="en-GB" dirty="0"/>
              <a:t> lorem. </a:t>
            </a:r>
            <a:r>
              <a:rPr lang="en-GB" dirty="0" err="1"/>
              <a:t>Aliquam</a:t>
            </a:r>
            <a:r>
              <a:rPr lang="en-GB" dirty="0"/>
              <a:t>  </a:t>
            </a:r>
            <a:r>
              <a:rPr lang="en-GB" dirty="0" err="1"/>
              <a:t>faucibus</a:t>
            </a:r>
            <a:r>
              <a:rPr lang="en-GB" dirty="0"/>
              <a:t>, </a:t>
            </a:r>
            <a:r>
              <a:rPr lang="en-GB" dirty="0" err="1"/>
              <a:t>leo</a:t>
            </a:r>
            <a:r>
              <a:rPr lang="en-GB" dirty="0"/>
              <a:t> </a:t>
            </a:r>
            <a:r>
              <a:rPr lang="en-GB" dirty="0" err="1"/>
              <a:t>bibendum</a:t>
            </a:r>
            <a:r>
              <a:rPr lang="en-GB" dirty="0"/>
              <a:t> </a:t>
            </a:r>
            <a:r>
              <a:rPr lang="en-GB" dirty="0" err="1"/>
              <a:t>pellentesque</a:t>
            </a:r>
            <a:r>
              <a:rPr lang="en-GB" dirty="0"/>
              <a:t>  </a:t>
            </a:r>
            <a:r>
              <a:rPr lang="en-GB" dirty="0" err="1"/>
              <a:t>condimentum</a:t>
            </a:r>
            <a:r>
              <a:rPr lang="en-GB" dirty="0"/>
              <a:t>, </a:t>
            </a:r>
            <a:r>
              <a:rPr lang="en-GB" dirty="0" err="1"/>
              <a:t>erat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 auctor ex, </a:t>
            </a:r>
            <a:r>
              <a:rPr lang="en-GB" dirty="0" err="1"/>
              <a:t>quis</a:t>
            </a:r>
            <a:r>
              <a:rPr lang="en-GB" dirty="0"/>
              <a:t> pharetra  </a:t>
            </a:r>
            <a:r>
              <a:rPr lang="en-GB" dirty="0" err="1"/>
              <a:t>odio</a:t>
            </a:r>
            <a:r>
              <a:rPr lang="en-GB" dirty="0"/>
              <a:t> dui sit </a:t>
            </a:r>
            <a:r>
              <a:rPr lang="en-GB" dirty="0" err="1"/>
              <a:t>amet</a:t>
            </a:r>
            <a:r>
              <a:rPr lang="en-GB" dirty="0"/>
              <a:t> ante. Ut pharetra </a:t>
            </a:r>
            <a:r>
              <a:rPr lang="en-GB" dirty="0" err="1"/>
              <a:t>turpis</a:t>
            </a:r>
            <a:r>
              <a:rPr lang="en-GB" dirty="0"/>
              <a:t> </a:t>
            </a:r>
            <a:r>
              <a:rPr lang="en-GB" dirty="0" err="1"/>
              <a:t>eu</a:t>
            </a:r>
            <a:r>
              <a:rPr lang="en-GB" dirty="0"/>
              <a:t> 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facilisis</a:t>
            </a:r>
            <a:r>
              <a:rPr lang="en-GB" dirty="0"/>
              <a:t>.</a:t>
            </a:r>
          </a:p>
          <a:p>
            <a:pPr lvl="1"/>
            <a:r>
              <a:rPr lang="en-GB" dirty="0" err="1"/>
              <a:t>Quisque</a:t>
            </a:r>
            <a:r>
              <a:rPr lang="en-GB" dirty="0"/>
              <a:t> mi </a:t>
            </a:r>
            <a:r>
              <a:rPr lang="en-GB" dirty="0" err="1"/>
              <a:t>diam</a:t>
            </a:r>
            <a:r>
              <a:rPr lang="en-GB" dirty="0"/>
              <a:t>, </a:t>
            </a:r>
            <a:r>
              <a:rPr lang="en-GB" dirty="0" err="1"/>
              <a:t>mollis</a:t>
            </a:r>
            <a:r>
              <a:rPr lang="en-GB" dirty="0"/>
              <a:t> id </a:t>
            </a:r>
            <a:r>
              <a:rPr lang="en-GB" dirty="0" err="1"/>
              <a:t>sem</a:t>
            </a:r>
            <a:r>
              <a:rPr lang="en-GB" dirty="0"/>
              <a:t> </a:t>
            </a:r>
            <a:r>
              <a:rPr lang="en-GB" dirty="0" err="1"/>
              <a:t>quis</a:t>
            </a:r>
            <a:r>
              <a:rPr lang="en-GB" dirty="0"/>
              <a:t>, dictum  </a:t>
            </a:r>
            <a:r>
              <a:rPr lang="en-GB" dirty="0" err="1"/>
              <a:t>viverra</a:t>
            </a:r>
            <a:r>
              <a:rPr lang="en-GB" dirty="0"/>
              <a:t> ante. </a:t>
            </a:r>
            <a:r>
              <a:rPr lang="en-GB" dirty="0" err="1"/>
              <a:t>Praesent</a:t>
            </a:r>
            <a:r>
              <a:rPr lang="en-GB" dirty="0"/>
              <a:t> </a:t>
            </a:r>
            <a:r>
              <a:rPr lang="en-GB" dirty="0" err="1"/>
              <a:t>aliquam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DF5110-517E-F240-83D6-EBDFE7B7AF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DISCLAIMER IF REQUIRED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856A3-1D9B-4243-BBDF-D395A7482206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2F77FD2-41E9-5140-862A-6D93C0F14245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DDA7C63-B48B-7F4C-AA0F-F7B29F91AA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PRESENTATION TITLE // SECTION TITLE IF REQUIRED</a:t>
            </a:r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9D724FDF-D872-B045-9608-A553EBD7954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494082BA-274B-F144-B1FB-906CB2BC5C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7380D516-2BF0-A14C-9B8A-EA780F9BC7B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C8AD46AB-32DC-EF4C-AC59-04FF322D6A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6FB14A88-BF88-AD40-903C-E9B1F6070C1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79223875-1AE7-A94D-A54B-6B06E195421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9A01FC-25EB-FB4A-B874-FD1A6651B25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30000" y="6476746"/>
            <a:ext cx="305271" cy="228853"/>
          </a:xfrm>
          <a:prstGeom prst="rect">
            <a:avLst/>
          </a:prstGeom>
        </p:spPr>
        <p:txBody>
          <a:bodyPr/>
          <a:lstStyle/>
          <a:p>
            <a:fld id="{81D60167-4931-47E6-BA6A-407CBD079E47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9132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B17D9-9AB3-C84C-BB3E-6F8A96C9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title in this format Heading area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BF0040-3AF9-3C42-8C3B-FE0D3DB9BD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Bullet point or subheading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 </a:t>
            </a:r>
            <a:r>
              <a:rPr lang="en-GB" dirty="0" err="1"/>
              <a:t>elit</a:t>
            </a:r>
            <a:r>
              <a:rPr lang="en-GB" dirty="0"/>
              <a:t>. Nunc id </a:t>
            </a:r>
            <a:r>
              <a:rPr lang="en-GB" dirty="0" err="1"/>
              <a:t>tellus</a:t>
            </a:r>
            <a:r>
              <a:rPr lang="en-GB" dirty="0"/>
              <a:t> pharetra </a:t>
            </a:r>
            <a:r>
              <a:rPr lang="en-GB" dirty="0" err="1"/>
              <a:t>turpis</a:t>
            </a:r>
            <a:r>
              <a:rPr lang="en-GB" dirty="0"/>
              <a:t> convallis </a:t>
            </a:r>
            <a:r>
              <a:rPr lang="en-GB" dirty="0" err="1"/>
              <a:t>aliquet</a:t>
            </a:r>
            <a:r>
              <a:rPr lang="en-GB" dirty="0"/>
              <a:t>.  </a:t>
            </a:r>
            <a:r>
              <a:rPr lang="en-GB" dirty="0" err="1"/>
              <a:t>Suspendisse</a:t>
            </a:r>
            <a:r>
              <a:rPr lang="en-GB" dirty="0"/>
              <a:t> id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mauris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 lacinia </a:t>
            </a:r>
            <a:r>
              <a:rPr lang="en-GB" dirty="0" err="1"/>
              <a:t>quis</a:t>
            </a:r>
            <a:r>
              <a:rPr lang="en-GB" dirty="0"/>
              <a:t> in </a:t>
            </a:r>
            <a:r>
              <a:rPr lang="en-GB" dirty="0" err="1"/>
              <a:t>sapien</a:t>
            </a:r>
            <a:r>
              <a:rPr lang="en-GB" dirty="0"/>
              <a:t>. </a:t>
            </a:r>
            <a:r>
              <a:rPr lang="en-GB" dirty="0" err="1"/>
              <a:t>Phasellus</a:t>
            </a:r>
            <a:r>
              <a:rPr lang="en-GB" dirty="0"/>
              <a:t> in </a:t>
            </a:r>
            <a:r>
              <a:rPr lang="en-GB" dirty="0" err="1"/>
              <a:t>nibh</a:t>
            </a:r>
            <a:r>
              <a:rPr lang="en-GB" dirty="0"/>
              <a:t>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DF5110-517E-F240-83D6-EBDFE7B7AF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>
                <a:solidFill>
                  <a:schemeClr val="accent6"/>
                </a:solidFill>
              </a:rPr>
              <a:t>DISCLAIMER IF REQUIRED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856A3-1D9B-4243-BBDF-D395A7482206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2F77FD2-41E9-5140-862A-6D93C0F14245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DDA7C63-B48B-7F4C-AA0F-F7B29F91AA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>
                <a:solidFill>
                  <a:schemeClr val="accent6"/>
                </a:solidFill>
              </a:rPr>
              <a:t>PRESENTATION TITLE // SECTION TITLE IF REQUIRED</a:t>
            </a:r>
          </a:p>
        </p:txBody>
      </p: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BC08E58E-D014-D041-B225-F0AA71C1630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D4AC77E0-9FFE-FD49-A6B9-9EE5E7B007F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E83A9E8D-E695-4844-9781-1A717534B3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Supporting text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Nunc  id </a:t>
            </a:r>
            <a:r>
              <a:rPr lang="en-GB" dirty="0" err="1"/>
              <a:t>tellus</a:t>
            </a:r>
            <a:r>
              <a:rPr lang="en-GB" dirty="0"/>
              <a:t> pharetra </a:t>
            </a:r>
            <a:r>
              <a:rPr lang="en-GB" dirty="0" err="1"/>
              <a:t>turpis</a:t>
            </a:r>
            <a:r>
              <a:rPr lang="en-GB" dirty="0"/>
              <a:t> convallis </a:t>
            </a:r>
            <a:r>
              <a:rPr lang="en-GB" dirty="0" err="1"/>
              <a:t>aliquet</a:t>
            </a:r>
            <a:r>
              <a:rPr lang="en-GB" dirty="0"/>
              <a:t>. </a:t>
            </a:r>
            <a:r>
              <a:rPr lang="en-GB" dirty="0" err="1"/>
              <a:t>Suspendisse</a:t>
            </a:r>
            <a:r>
              <a:rPr lang="en-GB" dirty="0"/>
              <a:t> id </a:t>
            </a:r>
            <a:r>
              <a:rPr lang="en-GB" dirty="0" err="1"/>
              <a:t>lec</a:t>
            </a:r>
            <a:r>
              <a:rPr lang="en-GB" dirty="0"/>
              <a:t>-  </a:t>
            </a:r>
            <a:r>
              <a:rPr lang="en-GB" dirty="0" err="1"/>
              <a:t>tus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mauris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.</a:t>
            </a:r>
          </a:p>
          <a:p>
            <a:endParaRPr lang="en-GB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AB72C2F3-9C6A-F24E-8AD9-72202E13768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GB" dirty="0"/>
              <a:t>Supporting text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Nunc  id </a:t>
            </a:r>
            <a:r>
              <a:rPr lang="en-GB" dirty="0" err="1"/>
              <a:t>tellus</a:t>
            </a:r>
            <a:r>
              <a:rPr lang="en-GB" dirty="0"/>
              <a:t> pharetra </a:t>
            </a:r>
            <a:r>
              <a:rPr lang="en-GB" dirty="0" err="1"/>
              <a:t>turpis</a:t>
            </a:r>
            <a:r>
              <a:rPr lang="en-GB" dirty="0"/>
              <a:t> convallis </a:t>
            </a:r>
            <a:r>
              <a:rPr lang="en-GB" dirty="0" err="1"/>
              <a:t>aliquet</a:t>
            </a:r>
            <a:r>
              <a:rPr lang="en-GB" dirty="0"/>
              <a:t>. </a:t>
            </a:r>
            <a:r>
              <a:rPr lang="en-GB" dirty="0" err="1"/>
              <a:t>Suspendisse</a:t>
            </a:r>
            <a:r>
              <a:rPr lang="en-GB" dirty="0"/>
              <a:t> id </a:t>
            </a:r>
            <a:r>
              <a:rPr lang="en-GB" dirty="0" err="1"/>
              <a:t>lec</a:t>
            </a:r>
            <a:r>
              <a:rPr lang="en-GB" dirty="0"/>
              <a:t>-  </a:t>
            </a:r>
            <a:r>
              <a:rPr lang="en-GB" dirty="0" err="1"/>
              <a:t>tus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mauris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9A01FC-25EB-FB4A-B874-FD1A6651B25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30000" y="6476746"/>
            <a:ext cx="305271" cy="228853"/>
          </a:xfrm>
          <a:prstGeom prst="rect">
            <a:avLst/>
          </a:prstGeom>
        </p:spPr>
        <p:txBody>
          <a:bodyPr/>
          <a:lstStyle/>
          <a:p>
            <a:fld id="{81D60167-4931-47E6-BA6A-407CBD079E47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783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B17D9-9AB3-C84C-BB3E-6F8A96C9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title in this format Heading area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BF0040-3AF9-3C42-8C3B-FE0D3DB9BD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369508"/>
            <a:ext cx="3093522" cy="3719994"/>
          </a:xfrm>
        </p:spPr>
        <p:txBody>
          <a:bodyPr/>
          <a:lstStyle/>
          <a:p>
            <a:r>
              <a:rPr lang="en-GB" dirty="0"/>
              <a:t>Bullet point or subheading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 </a:t>
            </a:r>
            <a:r>
              <a:rPr lang="en-GB" dirty="0" err="1"/>
              <a:t>elit</a:t>
            </a:r>
            <a:r>
              <a:rPr lang="en-GB" dirty="0"/>
              <a:t>. Nunc id </a:t>
            </a:r>
            <a:r>
              <a:rPr lang="en-GB" dirty="0" err="1"/>
              <a:t>tellus</a:t>
            </a:r>
            <a:r>
              <a:rPr lang="en-GB" dirty="0"/>
              <a:t> pharetra </a:t>
            </a:r>
            <a:r>
              <a:rPr lang="en-GB" dirty="0" err="1"/>
              <a:t>turpis</a:t>
            </a:r>
            <a:r>
              <a:rPr lang="en-GB" dirty="0"/>
              <a:t> convallis </a:t>
            </a:r>
            <a:r>
              <a:rPr lang="en-GB" dirty="0" err="1"/>
              <a:t>aliquet</a:t>
            </a:r>
            <a:r>
              <a:rPr lang="en-GB" dirty="0"/>
              <a:t>.  </a:t>
            </a:r>
            <a:r>
              <a:rPr lang="en-GB" dirty="0" err="1"/>
              <a:t>Suspendisse</a:t>
            </a:r>
            <a:r>
              <a:rPr lang="en-GB" dirty="0"/>
              <a:t> id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mauris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 lacinia </a:t>
            </a:r>
            <a:r>
              <a:rPr lang="en-GB" dirty="0" err="1"/>
              <a:t>quis</a:t>
            </a:r>
            <a:r>
              <a:rPr lang="en-GB" dirty="0"/>
              <a:t> in </a:t>
            </a:r>
            <a:r>
              <a:rPr lang="en-GB" dirty="0" err="1"/>
              <a:t>sapien</a:t>
            </a:r>
            <a:r>
              <a:rPr lang="en-GB" dirty="0"/>
              <a:t>. </a:t>
            </a:r>
            <a:r>
              <a:rPr lang="en-GB" dirty="0" err="1"/>
              <a:t>Phasellus</a:t>
            </a:r>
            <a:r>
              <a:rPr lang="en-GB" dirty="0"/>
              <a:t> in </a:t>
            </a:r>
            <a:r>
              <a:rPr lang="en-GB" dirty="0" err="1"/>
              <a:t>nibh</a:t>
            </a:r>
            <a:r>
              <a:rPr lang="en-GB" dirty="0"/>
              <a:t>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DF5110-517E-F240-83D6-EBDFE7B7AF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DISCLAIMER IF REQUIRED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856A3-1D9B-4243-BBDF-D395A7482206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2F77FD2-41E9-5140-862A-6D93C0F14245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DDA7C63-B48B-7F4C-AA0F-F7B29F91AA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PRESENTATION TITLE // SECTION TITLE IF REQUIRED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E83A9E8D-E695-4844-9781-1A717534B3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100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</a:t>
            </a:r>
          </a:p>
          <a:p>
            <a:endParaRPr lang="en-GB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AB72C2F3-9C6A-F24E-8AD9-72202E1376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5X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</a:t>
            </a: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63163C27-2D53-5448-932B-C215FCFFAC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560M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</a:t>
            </a:r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78729426-D6EE-C04A-BD2F-037E32CCDD4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10.5B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</a:t>
            </a: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7FC3F214-D01C-1441-851A-77F91F57CC7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/>
              <a:t>250%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</a:t>
            </a:r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E8EAAD06-F653-F646-B864-56DB3127009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400B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9A01FC-25EB-FB4A-B874-FD1A6651B25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30000" y="6476746"/>
            <a:ext cx="305271" cy="228853"/>
          </a:xfrm>
          <a:prstGeom prst="rect">
            <a:avLst/>
          </a:prstGeom>
        </p:spPr>
        <p:txBody>
          <a:bodyPr/>
          <a:lstStyle/>
          <a:p>
            <a:fld id="{81D60167-4931-47E6-BA6A-407CBD079E47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9650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A67CCEF0-CCB0-644C-AE04-5BCA78CC397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74" b="74"/>
          <a:stretch/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1B17D9-9AB3-C84C-BB3E-6F8A96C9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title in this format Heading area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BF0040-3AF9-3C42-8C3B-FE0D3DB9BD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Bullet point or subheading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 </a:t>
            </a:r>
            <a:r>
              <a:rPr lang="en-GB" dirty="0" err="1"/>
              <a:t>elit</a:t>
            </a:r>
            <a:r>
              <a:rPr lang="en-GB" dirty="0"/>
              <a:t>. Nunc id </a:t>
            </a:r>
            <a:r>
              <a:rPr lang="en-GB" dirty="0" err="1"/>
              <a:t>tellus</a:t>
            </a:r>
            <a:r>
              <a:rPr lang="en-GB" dirty="0"/>
              <a:t> pharetra </a:t>
            </a:r>
            <a:r>
              <a:rPr lang="en-GB" dirty="0" err="1"/>
              <a:t>turpis</a:t>
            </a:r>
            <a:r>
              <a:rPr lang="en-GB" dirty="0"/>
              <a:t> convallis </a:t>
            </a:r>
            <a:r>
              <a:rPr lang="en-GB" dirty="0" err="1"/>
              <a:t>aliquet</a:t>
            </a:r>
            <a:r>
              <a:rPr lang="en-GB" dirty="0"/>
              <a:t>.  </a:t>
            </a:r>
            <a:r>
              <a:rPr lang="en-GB" dirty="0" err="1"/>
              <a:t>Suspendisse</a:t>
            </a:r>
            <a:r>
              <a:rPr lang="en-GB" dirty="0"/>
              <a:t> id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mauris</a:t>
            </a:r>
            <a:r>
              <a:rPr lang="en-GB" dirty="0"/>
              <a:t> </a:t>
            </a:r>
            <a:r>
              <a:rPr lang="en-GB" dirty="0" err="1"/>
              <a:t>porttitor</a:t>
            </a:r>
            <a:r>
              <a:rPr lang="en-GB" dirty="0"/>
              <a:t>  lacinia </a:t>
            </a:r>
            <a:r>
              <a:rPr lang="en-GB" dirty="0" err="1"/>
              <a:t>quis</a:t>
            </a:r>
            <a:r>
              <a:rPr lang="en-GB" dirty="0"/>
              <a:t> in </a:t>
            </a:r>
            <a:r>
              <a:rPr lang="en-GB" dirty="0" err="1"/>
              <a:t>sapien</a:t>
            </a:r>
            <a:r>
              <a:rPr lang="en-GB" dirty="0"/>
              <a:t>. </a:t>
            </a:r>
            <a:r>
              <a:rPr lang="en-GB" dirty="0" err="1"/>
              <a:t>Phasellus</a:t>
            </a:r>
            <a:r>
              <a:rPr lang="en-GB" dirty="0"/>
              <a:t> in </a:t>
            </a:r>
            <a:r>
              <a:rPr lang="en-GB" dirty="0" err="1"/>
              <a:t>nibh</a:t>
            </a:r>
            <a:r>
              <a:rPr lang="en-GB" dirty="0"/>
              <a:t>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DF5110-517E-F240-83D6-EBDFE7B7AF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DISCLAIMER IF REQUIRED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856A3-1D9B-4243-BBDF-D395A7482206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2F77FD2-41E9-5140-862A-6D93C0F14245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DDA7C63-B48B-7F4C-AA0F-F7B29F91AA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PRESENTATION TITLE // SECTION TITLE IF REQUIRED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E83A9E8D-E695-4844-9781-1A717534B3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100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</a:t>
            </a:r>
          </a:p>
          <a:p>
            <a:endParaRPr lang="en-GB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AB72C2F3-9C6A-F24E-8AD9-72202E1376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5X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</a:t>
            </a:r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63163C27-2D53-5448-932B-C215FCFFAC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560M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</a:t>
            </a:r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78729426-D6EE-C04A-BD2F-037E32CCDD4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10.5B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</a:t>
            </a: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7FC3F214-D01C-1441-851A-77F91F57CC7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/>
              <a:t>250%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</a:t>
            </a:r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E8EAAD06-F653-F646-B864-56DB3127009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400B</a:t>
            </a:r>
          </a:p>
          <a:p>
            <a:pPr lvl="1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9A01FC-25EB-FB4A-B874-FD1A6651B25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30000" y="6476746"/>
            <a:ext cx="305271" cy="228853"/>
          </a:xfrm>
          <a:prstGeom prst="rect">
            <a:avLst/>
          </a:prstGeom>
        </p:spPr>
        <p:txBody>
          <a:bodyPr/>
          <a:lstStyle/>
          <a:p>
            <a:fld id="{81D60167-4931-47E6-BA6A-407CBD079E47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7192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B17D9-9AB3-C84C-BB3E-6F8A96C9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Slide title in this format Heading area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BF0040-3AF9-3C42-8C3B-FE0D3DB9BD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/>
              <a:t>Bullet point or subheading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DF5110-517E-F240-83D6-EBDFE7B7AF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/>
              <a:t>DISCLAIMER IF REQUIRED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0856A3-1D9B-4243-BBDF-D395A7482206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r>
              <a:rPr lang="en-GB"/>
              <a:t>Confidential date:</a:t>
            </a:r>
            <a:endParaRPr lang="en-GB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2F77FD2-41E9-5140-862A-6D93C0F14245}"/>
              </a:ext>
            </a:extLst>
          </p:cNvPr>
          <p:cNvSpPr>
            <a:spLocks noGrp="1"/>
          </p:cNvSpPr>
          <p:nvPr>
            <p:ph type="dt" sz="half" idx="6"/>
          </p:nvPr>
        </p:nvSpPr>
        <p:spPr/>
        <p:txBody>
          <a:bodyPr/>
          <a:lstStyle/>
          <a:p>
            <a:fld id="{56BA06BC-7D0D-5240-887C-547AC374D321}" type="datetime1">
              <a:rPr lang="en-GB" smtClean="0"/>
              <a:pPr/>
              <a:t>30/10/2024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DDA7C63-B48B-7F4C-AA0F-F7B29F91AA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/>
              <a:t>PRESENTATION TITLE // SECTION TITLE IF REQUIRED</a:t>
            </a:r>
            <a:endParaRPr lang="en-GB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69B2870-5CB3-9E48-9FD4-3F4BDA6764D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59ECA09C-9DCB-2B4A-BD77-B376FE9603F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1019" y="1828800"/>
            <a:ext cx="11263781" cy="4169714"/>
          </a:xfr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9A01FC-25EB-FB4A-B874-FD1A6651B25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1430000" y="6476746"/>
            <a:ext cx="305271" cy="228853"/>
          </a:xfrm>
          <a:prstGeom prst="rect">
            <a:avLst/>
          </a:prstGeom>
        </p:spPr>
        <p:txBody>
          <a:bodyPr/>
          <a:lstStyle/>
          <a:p>
            <a:fld id="{81D60167-4931-47E6-BA6A-407CBD079E47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5422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IFC Developments">
      <a:dk1>
        <a:srgbClr val="DCDDDF"/>
      </a:dk1>
      <a:lt1>
        <a:srgbClr val="FFFFFF"/>
      </a:lt1>
      <a:dk2>
        <a:srgbClr val="0A0A0A"/>
      </a:dk2>
      <a:lt2>
        <a:srgbClr val="DCDDDF"/>
      </a:lt2>
      <a:accent1>
        <a:srgbClr val="B3E2E2"/>
      </a:accent1>
      <a:accent2>
        <a:srgbClr val="FFDF59"/>
      </a:accent2>
      <a:accent3>
        <a:srgbClr val="83DB8F"/>
      </a:accent3>
      <a:accent4>
        <a:srgbClr val="C3AA7C"/>
      </a:accent4>
      <a:accent5>
        <a:srgbClr val="7CA0C1"/>
      </a:accent5>
      <a:accent6>
        <a:srgbClr val="FF7D5F"/>
      </a:accent6>
      <a:hlink>
        <a:srgbClr val="FF7D5F"/>
      </a:hlink>
      <a:folHlink>
        <a:srgbClr val="FFFFFF"/>
      </a:folHlink>
    </a:clrScheme>
    <a:fontScheme name="DIFC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14">
    <a:dk1>
      <a:srgbClr val="14245E"/>
    </a:dk1>
    <a:lt1>
      <a:srgbClr val="FFFFFF"/>
    </a:lt1>
    <a:dk2>
      <a:srgbClr val="0045AE"/>
    </a:dk2>
    <a:lt2>
      <a:srgbClr val="5BA6E5"/>
    </a:lt2>
    <a:accent1>
      <a:srgbClr val="617F8E"/>
    </a:accent1>
    <a:accent2>
      <a:srgbClr val="BEC8CC"/>
    </a:accent2>
    <a:accent3>
      <a:srgbClr val="EDEDED"/>
    </a:accent3>
    <a:accent4>
      <a:srgbClr val="D9E8F7"/>
    </a:accent4>
    <a:accent5>
      <a:srgbClr val="D5E9F8"/>
    </a:accent5>
    <a:accent6>
      <a:srgbClr val="12E9E9"/>
    </a:accent6>
    <a:hlink>
      <a:srgbClr val="0045AE"/>
    </a:hlink>
    <a:folHlink>
      <a:srgbClr val="BEC8CC"/>
    </a:folHlink>
  </a:clrScheme>
  <a:fontScheme name="Century Gothic">
    <a:majorFont>
      <a:latin typeface="Century Gothic" panose="020F03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F03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Custom 14">
    <a:dk1>
      <a:srgbClr val="14245E"/>
    </a:dk1>
    <a:lt1>
      <a:srgbClr val="FFFFFF"/>
    </a:lt1>
    <a:dk2>
      <a:srgbClr val="0045AE"/>
    </a:dk2>
    <a:lt2>
      <a:srgbClr val="5BA6E5"/>
    </a:lt2>
    <a:accent1>
      <a:srgbClr val="617F8E"/>
    </a:accent1>
    <a:accent2>
      <a:srgbClr val="BEC8CC"/>
    </a:accent2>
    <a:accent3>
      <a:srgbClr val="EDEDED"/>
    </a:accent3>
    <a:accent4>
      <a:srgbClr val="D9E8F7"/>
    </a:accent4>
    <a:accent5>
      <a:srgbClr val="D5E9F8"/>
    </a:accent5>
    <a:accent6>
      <a:srgbClr val="12E9E9"/>
    </a:accent6>
    <a:hlink>
      <a:srgbClr val="0045AE"/>
    </a:hlink>
    <a:folHlink>
      <a:srgbClr val="BEC8CC"/>
    </a:folHlink>
  </a:clrScheme>
  <a:fontScheme name="Century Gothic">
    <a:majorFont>
      <a:latin typeface="Century Gothic" panose="020F03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F03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Custom 14">
    <a:dk1>
      <a:srgbClr val="14245E"/>
    </a:dk1>
    <a:lt1>
      <a:srgbClr val="FFFFFF"/>
    </a:lt1>
    <a:dk2>
      <a:srgbClr val="0045AE"/>
    </a:dk2>
    <a:lt2>
      <a:srgbClr val="5BA6E5"/>
    </a:lt2>
    <a:accent1>
      <a:srgbClr val="617F8E"/>
    </a:accent1>
    <a:accent2>
      <a:srgbClr val="BEC8CC"/>
    </a:accent2>
    <a:accent3>
      <a:srgbClr val="EDEDED"/>
    </a:accent3>
    <a:accent4>
      <a:srgbClr val="D9E8F7"/>
    </a:accent4>
    <a:accent5>
      <a:srgbClr val="D5E9F8"/>
    </a:accent5>
    <a:accent6>
      <a:srgbClr val="12E9E9"/>
    </a:accent6>
    <a:hlink>
      <a:srgbClr val="0045AE"/>
    </a:hlink>
    <a:folHlink>
      <a:srgbClr val="BEC8CC"/>
    </a:folHlink>
  </a:clrScheme>
  <a:fontScheme name="Century Gothic">
    <a:majorFont>
      <a:latin typeface="Century Gothic" panose="020F03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F03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Custom 14">
    <a:dk1>
      <a:srgbClr val="14245E"/>
    </a:dk1>
    <a:lt1>
      <a:srgbClr val="FFFFFF"/>
    </a:lt1>
    <a:dk2>
      <a:srgbClr val="0045AE"/>
    </a:dk2>
    <a:lt2>
      <a:srgbClr val="5BA6E5"/>
    </a:lt2>
    <a:accent1>
      <a:srgbClr val="617F8E"/>
    </a:accent1>
    <a:accent2>
      <a:srgbClr val="BEC8CC"/>
    </a:accent2>
    <a:accent3>
      <a:srgbClr val="EDEDED"/>
    </a:accent3>
    <a:accent4>
      <a:srgbClr val="D9E8F7"/>
    </a:accent4>
    <a:accent5>
      <a:srgbClr val="D5E9F8"/>
    </a:accent5>
    <a:accent6>
      <a:srgbClr val="12E9E9"/>
    </a:accent6>
    <a:hlink>
      <a:srgbClr val="0045AE"/>
    </a:hlink>
    <a:folHlink>
      <a:srgbClr val="BEC8CC"/>
    </a:folHlink>
  </a:clrScheme>
  <a:fontScheme name="Century Gothic">
    <a:majorFont>
      <a:latin typeface="Century Gothic" panose="020F03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F03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Custom 14">
    <a:dk1>
      <a:srgbClr val="14245E"/>
    </a:dk1>
    <a:lt1>
      <a:srgbClr val="FFFFFF"/>
    </a:lt1>
    <a:dk2>
      <a:srgbClr val="0045AE"/>
    </a:dk2>
    <a:lt2>
      <a:srgbClr val="5BA6E5"/>
    </a:lt2>
    <a:accent1>
      <a:srgbClr val="617F8E"/>
    </a:accent1>
    <a:accent2>
      <a:srgbClr val="BEC8CC"/>
    </a:accent2>
    <a:accent3>
      <a:srgbClr val="EDEDED"/>
    </a:accent3>
    <a:accent4>
      <a:srgbClr val="D9E8F7"/>
    </a:accent4>
    <a:accent5>
      <a:srgbClr val="D5E9F8"/>
    </a:accent5>
    <a:accent6>
      <a:srgbClr val="12E9E9"/>
    </a:accent6>
    <a:hlink>
      <a:srgbClr val="0045AE"/>
    </a:hlink>
    <a:folHlink>
      <a:srgbClr val="BEC8CC"/>
    </a:folHlink>
  </a:clrScheme>
  <a:fontScheme name="Century Gothic">
    <a:majorFont>
      <a:latin typeface="Century Gothic" panose="020F03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F03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Custom 14">
    <a:dk1>
      <a:srgbClr val="14245E"/>
    </a:dk1>
    <a:lt1>
      <a:srgbClr val="FFFFFF"/>
    </a:lt1>
    <a:dk2>
      <a:srgbClr val="0045AE"/>
    </a:dk2>
    <a:lt2>
      <a:srgbClr val="5BA6E5"/>
    </a:lt2>
    <a:accent1>
      <a:srgbClr val="617F8E"/>
    </a:accent1>
    <a:accent2>
      <a:srgbClr val="BEC8CC"/>
    </a:accent2>
    <a:accent3>
      <a:srgbClr val="EDEDED"/>
    </a:accent3>
    <a:accent4>
      <a:srgbClr val="D9E8F7"/>
    </a:accent4>
    <a:accent5>
      <a:srgbClr val="D5E9F8"/>
    </a:accent5>
    <a:accent6>
      <a:srgbClr val="12E9E9"/>
    </a:accent6>
    <a:hlink>
      <a:srgbClr val="0045AE"/>
    </a:hlink>
    <a:folHlink>
      <a:srgbClr val="BEC8CC"/>
    </a:folHlink>
  </a:clrScheme>
  <a:fontScheme name="Century Gothic">
    <a:majorFont>
      <a:latin typeface="Century Gothic" panose="020F03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F03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sisl xmlns:xsd="http://www.w3.org/2001/XMLSchema" xmlns:xsi="http://www.w3.org/2001/XMLSchema-instance" xmlns="http://www.boldonjames.com/2008/01/sie/internal/label" sislVersion="0" policy="46c8e121-e4b9-4951-a880-9bdd31800aba" origin="userSelected">
  <element uid="f74afad7-bac5-41de-a833-5bd2fb3e2728" value=""/>
</sisl>
</file>

<file path=customXml/itemProps1.xml><?xml version="1.0" encoding="utf-8"?>
<ds:datastoreItem xmlns:ds="http://schemas.openxmlformats.org/officeDocument/2006/customXml" ds:itemID="{EB208994-FD60-4BC8-B17D-66610E2F8A5D}">
  <ds:schemaRefs>
    <ds:schemaRef ds:uri="http://www.w3.org/2001/XMLSchema"/>
    <ds:schemaRef ds:uri="http://www.boldonjames.com/2008/01/sie/internal/labe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1161</TotalTime>
  <Words>2991</Words>
  <Application>Microsoft Macintosh PowerPoint</Application>
  <PresentationFormat>Widescreen</PresentationFormat>
  <Paragraphs>358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Century Gothic Pro</vt:lpstr>
      <vt:lpstr>Lufga</vt:lpstr>
      <vt:lpstr>Wingdings</vt:lpstr>
      <vt:lpstr>Office Theme</vt:lpstr>
      <vt:lpstr>Presentation title in this  format can be used as  multi-line.</vt:lpstr>
      <vt:lpstr>Presentation title in this  format can be used as  multi-line.</vt:lpstr>
      <vt:lpstr>Presentation title in this  format can be used as  multi-line.</vt:lpstr>
      <vt:lpstr>01</vt:lpstr>
      <vt:lpstr>Slide title in this format Heading area</vt:lpstr>
      <vt:lpstr>Slide title in this format Heading area</vt:lpstr>
      <vt:lpstr>Slide title in this format Heading area</vt:lpstr>
      <vt:lpstr>Slide title in this format Heading area</vt:lpstr>
      <vt:lpstr>Slide title in this format Heading area</vt:lpstr>
      <vt:lpstr>Slide title in this format Heading area</vt:lpstr>
      <vt:lpstr>Slide title in this format Heading area</vt:lpstr>
      <vt:lpstr>Slide title in this format Heading area</vt:lpstr>
      <vt:lpstr>Slide title in this format Heading area</vt:lpstr>
      <vt:lpstr>Slide title in this format Heading area</vt:lpstr>
      <vt:lpstr>Slide title in this format Heading area</vt:lpstr>
      <vt:lpstr>Slide title in this format Heading area</vt:lpstr>
      <vt:lpstr>Slide title in this format Heading area</vt:lpstr>
      <vt:lpstr>PowerPoint Presentation</vt:lpstr>
      <vt:lpstr>Slide title in this format Heading area</vt:lpstr>
      <vt:lpstr>Slide title in this format Heading area</vt:lpstr>
      <vt:lpstr>Slide title in this format Heading area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DIFC template</dc:title>
  <dc:subject/>
  <dc:creator>Atherton Clare</dc:creator>
  <cp:keywords/>
  <dc:description/>
  <cp:lastModifiedBy>Shueb Chowdhury</cp:lastModifiedBy>
  <cp:revision>128</cp:revision>
  <dcterms:created xsi:type="dcterms:W3CDTF">2021-12-08T12:35:33Z</dcterms:created>
  <dcterms:modified xsi:type="dcterms:W3CDTF">2024-10-30T14:48:40Z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2021-12-08T10:00:00Z</vt:filetime>
  </property>
  <property fmtid="{D5CDD505-2E9C-101B-9397-08002B2CF9AE}" pid="3" name="LastSaved">
    <vt:filetime>2021-12-08T10:00:00Z</vt:filetime>
  </property>
  <property fmtid="{D5CDD505-2E9C-101B-9397-08002B2CF9AE}" pid="4" name="docIndexRef">
    <vt:lpwstr>fe898e5c-717c-4514-8569-6fdc90b152d8</vt:lpwstr>
  </property>
  <property fmtid="{D5CDD505-2E9C-101B-9397-08002B2CF9AE}" pid="5" name="bjSaver">
    <vt:lpwstr>zxa2PhNfjsvFyXFZ10LfEBC91lwLdhnu</vt:lpwstr>
  </property>
  <property fmtid="{D5CDD505-2E9C-101B-9397-08002B2CF9AE}" pid="6" name="bjDocumentLabelXML">
    <vt:lpwstr>&lt;?xml version="1.0" encoding="us-ascii"?&gt;&lt;sisl xmlns:xsd="http://www.w3.org/2001/XMLSchema" xmlns:xsi="http://www.w3.org/2001/XMLSchema-instance" sislVersion="0" policy="46c8e121-e4b9-4951-a880-9bdd31800aba" origin="userSelected" xmlns="http://www.boldonj</vt:lpwstr>
  </property>
  <property fmtid="{D5CDD505-2E9C-101B-9397-08002B2CF9AE}" pid="7" name="bjDocumentLabelXML-0">
    <vt:lpwstr>ames.com/2008/01/sie/internal/label"&gt;&lt;element uid="f74afad7-bac5-41de-a833-5bd2fb3e2728" value="" /&gt;&lt;/sisl&gt;</vt:lpwstr>
  </property>
  <property fmtid="{D5CDD505-2E9C-101B-9397-08002B2CF9AE}" pid="8" name="bjDocumentSecurityLabel">
    <vt:lpwstr>Public</vt:lpwstr>
  </property>
  <property fmtid="{D5CDD505-2E9C-101B-9397-08002B2CF9AE}" pid="9" name="BJ-Classification">
    <vt:lpwstr>Public</vt:lpwstr>
  </property>
</Properties>
</file>